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83" d="100"/>
          <a:sy n="83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Edital - Eleição da </a:t>
            </a:r>
            <a:r>
              <a:rPr lang="pt-BR" sz="48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representação </a:t>
            </a:r>
            <a:r>
              <a:rPr lang="pt-BR" sz="4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discente do programa 2025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996250"/>
            <a:ext cx="12192000" cy="2861750"/>
          </a:xfrm>
        </p:spPr>
        <p:txBody>
          <a:bodyPr>
            <a:noAutofit/>
          </a:bodyPr>
          <a:lstStyle/>
          <a:p>
            <a:r>
              <a:rPr lang="pt-BR" sz="3200" b="1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INSCRIÇÃO: de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02 </a:t>
            </a:r>
            <a:r>
              <a:rPr lang="pt-BR" sz="3200" b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30 </a:t>
            </a:r>
            <a:r>
              <a:rPr lang="pt-BR" sz="3200" b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abril</a:t>
            </a:r>
            <a:r>
              <a:rPr lang="pt-BR" sz="3200" b="1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de 2025</a:t>
            </a:r>
            <a:endParaRPr lang="pt-BR" sz="32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pt-BR" sz="3200" b="1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DATA DA ELEIÇÃO: </a:t>
            </a:r>
            <a:r>
              <a:rPr lang="pt-BR" sz="3200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05 maio </a:t>
            </a:r>
            <a:r>
              <a:rPr lang="pt-BR" sz="3200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às </a:t>
            </a:r>
            <a:r>
              <a:rPr lang="pt-BR" sz="3200" b="1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23h59m de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07 </a:t>
            </a:r>
            <a:r>
              <a:rPr lang="pt-BR" sz="3200" b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maio </a:t>
            </a:r>
            <a:r>
              <a:rPr lang="pt-BR" sz="3200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</a:t>
            </a:r>
            <a:r>
              <a:rPr lang="pt-BR" sz="3200" b="1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2025</a:t>
            </a:r>
            <a:endParaRPr lang="pt-BR" sz="32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pt-BR" sz="3200" b="1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COMO: Através de link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05 </a:t>
            </a:r>
            <a:r>
              <a:rPr lang="pt-BR" sz="3200" b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07 </a:t>
            </a:r>
            <a:r>
              <a:rPr lang="pt-BR" sz="3200" b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maio </a:t>
            </a:r>
            <a:r>
              <a:rPr lang="pt-BR" sz="3200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 </a:t>
            </a:r>
            <a:r>
              <a:rPr lang="pt-BR" sz="3200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2025</a:t>
            </a:r>
            <a:endParaRPr lang="pt-BR" sz="32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pt-BR" sz="3200" b="1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HORÁRIO: 09:00h de 07 de </a:t>
            </a:r>
            <a:r>
              <a:rPr lang="pt-BR" sz="3200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enviado </a:t>
            </a:r>
            <a:r>
              <a:rPr lang="pt-BR" sz="3200" b="1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por </a:t>
            </a:r>
            <a:r>
              <a:rPr lang="pt-BR" sz="3200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e-mail </a:t>
            </a:r>
            <a:r>
              <a:rPr lang="pt-BR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(</a:t>
            </a:r>
            <a:r>
              <a:rPr lang="pt-BR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pt-BR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dac.unicamp.br</a:t>
            </a:r>
            <a:r>
              <a:rPr lang="pt-B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t-BR" sz="3200" b="1" dirty="0" smtClean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endParaRPr lang="pt-BR" sz="32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76897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/>
              <a:t>MP </a:t>
            </a:r>
            <a:r>
              <a:rPr lang="pt-BR" sz="6000" b="1" dirty="0" smtClean="0"/>
              <a:t>em </a:t>
            </a:r>
            <a:r>
              <a:rPr lang="pt-BR" sz="6000" b="1" dirty="0" smtClean="0"/>
              <a:t>Saúde Coletiva: </a:t>
            </a:r>
          </a:p>
          <a:p>
            <a:pPr algn="ctr"/>
            <a:r>
              <a:rPr lang="pt-BR" sz="6000" b="1" dirty="0" smtClean="0"/>
              <a:t>Políticas e Gestão em Saúde </a:t>
            </a:r>
            <a:endParaRPr lang="pt-BR" sz="6000" b="1" dirty="0"/>
          </a:p>
        </p:txBody>
      </p:sp>
    </p:spTree>
    <p:extLst>
      <p:ext uri="{BB962C8B-B14F-4D97-AF65-F5344CB8AC3E}">
        <p14:creationId xmlns:p14="http://schemas.microsoft.com/office/powerpoint/2010/main" val="530482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 Tiras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 Tiras</Template>
  <TotalTime>56</TotalTime>
  <Words>68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Calibri</vt:lpstr>
      <vt:lpstr>Cambria</vt:lpstr>
      <vt:lpstr>Corbel</vt:lpstr>
      <vt:lpstr>Wingdings</vt:lpstr>
      <vt:lpstr>Em Tiras</vt:lpstr>
      <vt:lpstr>Edital - Eleição da representação discente do programa 2025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Edital - Eleição da comissão  e da representação discente do programa 2025</dc:title>
  <dc:creator>Maria Cristina Lourenconi</dc:creator>
  <cp:lastModifiedBy>Maria Cristina Lourenconi</cp:lastModifiedBy>
  <cp:revision>6</cp:revision>
  <dcterms:created xsi:type="dcterms:W3CDTF">2025-03-28T12:31:03Z</dcterms:created>
  <dcterms:modified xsi:type="dcterms:W3CDTF">2025-04-01T14:32:23Z</dcterms:modified>
</cp:coreProperties>
</file>