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991"/>
    <a:srgbClr val="8ACFF6"/>
    <a:srgbClr val="ADA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3" autoAdjust="0"/>
    <p:restoredTop sz="94660"/>
  </p:normalViewPr>
  <p:slideViewPr>
    <p:cSldViewPr>
      <p:cViewPr varScale="1">
        <p:scale>
          <a:sx n="12" d="100"/>
          <a:sy n="12" d="100"/>
        </p:scale>
        <p:origin x="2250" y="84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63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4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61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0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70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48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79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58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071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1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46947-7D2C-422E-B252-3579C0A32330}" type="datetimeFigureOut">
              <a:rPr lang="pt-BR" smtClean="0"/>
              <a:t>28/07/2019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24231-4122-4C40-9691-C5A9AD7065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28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E81E8097-B326-402A-B1F2-351809497D71}"/>
              </a:ext>
            </a:extLst>
          </p:cNvPr>
          <p:cNvSpPr txBox="1"/>
          <p:nvPr/>
        </p:nvSpPr>
        <p:spPr>
          <a:xfrm>
            <a:off x="1462698" y="4485083"/>
            <a:ext cx="294969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Bahnschrift" panose="020B0502040204020203" pitchFamily="34" charset="0"/>
                <a:cs typeface="Arial"/>
              </a:rPr>
              <a:t>TÍTULO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TÍTULO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TÍTULO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TÍTULO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TÍTULO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TÍTULO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TITULO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TITULO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TITULO</a:t>
            </a:r>
            <a:r>
              <a:rPr lang="pt-BR" sz="6000" b="1" dirty="0">
                <a:latin typeface="Bahnschrift" panose="020B0502040204020203" pitchFamily="34" charset="0"/>
                <a:cs typeface="Arial"/>
              </a:rPr>
              <a:t> </a:t>
            </a:r>
            <a:r>
              <a:rPr lang="pt-BR" sz="6000" b="1" dirty="0" err="1">
                <a:latin typeface="Bahnschrift" panose="020B0502040204020203" pitchFamily="34" charset="0"/>
                <a:cs typeface="Arial"/>
              </a:rPr>
              <a:t>TITULO</a:t>
            </a:r>
            <a:endParaRPr lang="bg-BG" sz="6000" b="1" dirty="0">
              <a:latin typeface="Bahnschrift" panose="020B0502040204020203" pitchFamily="34" charset="0"/>
              <a:cs typeface="Arial"/>
            </a:endParaRPr>
          </a:p>
          <a:p>
            <a:pPr algn="ctr"/>
            <a:endParaRPr lang="bg-BG" sz="4000" dirty="0"/>
          </a:p>
          <a:p>
            <a:pPr algn="ctr"/>
            <a:r>
              <a:rPr lang="pt-BR" sz="4000" dirty="0">
                <a:latin typeface="Bahnschrift" panose="020B0502040204020203" pitchFamily="34" charset="0"/>
              </a:rPr>
              <a:t>Autor 1</a:t>
            </a:r>
            <a:r>
              <a:rPr lang="pt-BR" sz="4000" baseline="30000" dirty="0">
                <a:latin typeface="Bahnschrift" panose="020B0502040204020203" pitchFamily="34" charset="0"/>
              </a:rPr>
              <a:t>1</a:t>
            </a:r>
            <a:r>
              <a:rPr lang="bg-BG" sz="4000" dirty="0">
                <a:latin typeface="Bahnschrift" panose="020B0502040204020203" pitchFamily="34" charset="0"/>
              </a:rPr>
              <a:t>, </a:t>
            </a:r>
            <a:r>
              <a:rPr lang="pt-BR" sz="4000" dirty="0">
                <a:latin typeface="Bahnschrift" panose="020B0502040204020203" pitchFamily="34" charset="0"/>
              </a:rPr>
              <a:t>Autor 2</a:t>
            </a:r>
            <a:r>
              <a:rPr lang="pt-BR" sz="4000" baseline="30000" dirty="0">
                <a:latin typeface="Bahnschrift" panose="020B0502040204020203" pitchFamily="34" charset="0"/>
              </a:rPr>
              <a:t>2</a:t>
            </a:r>
            <a:r>
              <a:rPr lang="bg-BG" sz="4000" dirty="0">
                <a:latin typeface="Bahnschrift" panose="020B0502040204020203" pitchFamily="34" charset="0"/>
              </a:rPr>
              <a:t>, </a:t>
            </a:r>
            <a:r>
              <a:rPr lang="pt-BR" sz="4000" dirty="0">
                <a:latin typeface="Bahnschrift" panose="020B0502040204020203" pitchFamily="34" charset="0"/>
              </a:rPr>
              <a:t>Autor 3</a:t>
            </a:r>
            <a:r>
              <a:rPr lang="pt-BR" sz="4000" baseline="30000" dirty="0">
                <a:latin typeface="Bahnschrift" panose="020B0502040204020203" pitchFamily="34" charset="0"/>
              </a:rPr>
              <a:t>3</a:t>
            </a:r>
            <a:r>
              <a:rPr lang="bg-BG" sz="4000" dirty="0">
                <a:latin typeface="Bahnschrift" panose="020B0502040204020203" pitchFamily="34" charset="0"/>
              </a:rPr>
              <a:t>, </a:t>
            </a:r>
            <a:r>
              <a:rPr lang="pt-BR" sz="4000" dirty="0">
                <a:latin typeface="Bahnschrift" panose="020B0502040204020203" pitchFamily="34" charset="0"/>
              </a:rPr>
              <a:t>Autor 4</a:t>
            </a:r>
            <a:r>
              <a:rPr lang="pt-BR" sz="4000" baseline="30000" dirty="0">
                <a:latin typeface="Bahnschrift" panose="020B0502040204020203" pitchFamily="34" charset="0"/>
              </a:rPr>
              <a:t>4</a:t>
            </a:r>
            <a:r>
              <a:rPr lang="bg-BG" sz="4000" dirty="0">
                <a:latin typeface="Bahnschrift" panose="020B0502040204020203" pitchFamily="34" charset="0"/>
              </a:rPr>
              <a:t>, </a:t>
            </a:r>
            <a:r>
              <a:rPr lang="pt-BR" sz="4000" dirty="0">
                <a:latin typeface="Bahnschrift" panose="020B0502040204020203" pitchFamily="34" charset="0"/>
              </a:rPr>
              <a:t>Autor 5</a:t>
            </a:r>
            <a:r>
              <a:rPr lang="pt-BR" sz="4000" baseline="30000" dirty="0">
                <a:latin typeface="Bahnschrift" panose="020B0502040204020203" pitchFamily="34" charset="0"/>
              </a:rPr>
              <a:t>3</a:t>
            </a:r>
            <a:r>
              <a:rPr lang="bg-BG" sz="4000" dirty="0">
                <a:latin typeface="Bahnschrift" panose="020B0502040204020203" pitchFamily="34" charset="0"/>
              </a:rPr>
              <a:t>, </a:t>
            </a:r>
            <a:r>
              <a:rPr lang="pt-BR" sz="4000" dirty="0">
                <a:latin typeface="Bahnschrift" panose="020B0502040204020203" pitchFamily="34" charset="0"/>
              </a:rPr>
              <a:t>Autor 6</a:t>
            </a:r>
            <a:r>
              <a:rPr lang="pt-BR" sz="4000" baseline="30000" dirty="0">
                <a:latin typeface="Bahnschrift" panose="020B0502040204020203" pitchFamily="34" charset="0"/>
              </a:rPr>
              <a:t>6</a:t>
            </a:r>
            <a:r>
              <a:rPr lang="pt-BR" sz="4000" dirty="0">
                <a:latin typeface="Bahnschrift" panose="020B0502040204020203" pitchFamily="34" charset="0"/>
              </a:rPr>
              <a:t> (orientador)</a:t>
            </a:r>
            <a:endParaRPr lang="bg-BG" sz="4000" dirty="0">
              <a:latin typeface="Bahnschrift" panose="020B0502040204020203" pitchFamily="34" charset="0"/>
            </a:endParaRPr>
          </a:p>
          <a:p>
            <a:pPr algn="ctr"/>
            <a:endParaRPr lang="bg-BG" sz="3200" dirty="0">
              <a:latin typeface="Bahnschrift" panose="020B0502040204020203" pitchFamily="34" charset="0"/>
            </a:endParaRPr>
          </a:p>
          <a:p>
            <a:pPr algn="ctr"/>
            <a:r>
              <a:rPr lang="pt-BR" sz="3200" dirty="0">
                <a:latin typeface="Bahnschrift" panose="020B0502040204020203" pitchFamily="34" charset="0"/>
              </a:rPr>
              <a:t>E</a:t>
            </a:r>
            <a:r>
              <a:rPr lang="pt-BR" sz="3200" dirty="0" smtClean="0">
                <a:latin typeface="Bahnschrift" panose="020B0502040204020203" pitchFamily="34" charset="0"/>
              </a:rPr>
              <a:t>-mail</a:t>
            </a:r>
            <a:endParaRPr lang="pt-BR" sz="3200" dirty="0">
              <a:latin typeface="Bahnschrift" panose="020B0502040204020203" pitchFamily="34" charset="0"/>
            </a:endParaRPr>
          </a:p>
          <a:p>
            <a:pPr algn="ctr"/>
            <a:endParaRPr lang="bg-BG" sz="3200" dirty="0">
              <a:latin typeface="Bahnschrift" panose="020B0502040204020203" pitchFamily="34" charset="0"/>
            </a:endParaRPr>
          </a:p>
          <a:p>
            <a:pPr algn="ctr"/>
            <a:r>
              <a:rPr lang="pt-BR" sz="3200" baseline="30000" dirty="0">
                <a:latin typeface="Bahnschrift" panose="020B0502040204020203" pitchFamily="34" charset="0"/>
              </a:rPr>
              <a:t>1 </a:t>
            </a:r>
            <a:r>
              <a:rPr lang="pt-BR" sz="3200" dirty="0">
                <a:latin typeface="Bahnschrift" panose="020B0502040204020203" pitchFamily="34" charset="0"/>
              </a:rPr>
              <a:t>Instituição, Cidade, Estado, País</a:t>
            </a:r>
            <a:r>
              <a:rPr lang="bg-BG" sz="3200" dirty="0">
                <a:latin typeface="Bahnschrift" panose="020B0502040204020203" pitchFamily="34" charset="0"/>
              </a:rPr>
              <a:t>. </a:t>
            </a:r>
            <a:r>
              <a:rPr lang="pt-BR" sz="3200" baseline="30000" dirty="0">
                <a:latin typeface="Bahnschrift" panose="020B0502040204020203" pitchFamily="34" charset="0"/>
              </a:rPr>
              <a:t>2</a:t>
            </a:r>
            <a:r>
              <a:rPr lang="pt-BR" sz="3200" dirty="0">
                <a:latin typeface="Bahnschrift" panose="020B0502040204020203" pitchFamily="34" charset="0"/>
              </a:rPr>
              <a:t>Instituição, Cidade, Estado, País.</a:t>
            </a:r>
            <a:r>
              <a:rPr lang="bg-BG" sz="3200" dirty="0">
                <a:latin typeface="Bahnschrift" panose="020B0502040204020203" pitchFamily="34" charset="0"/>
              </a:rPr>
              <a:t> </a:t>
            </a:r>
            <a:r>
              <a:rPr lang="pt-BR" sz="3200" baseline="30000" dirty="0">
                <a:latin typeface="Bahnschrift" panose="020B0502040204020203" pitchFamily="34" charset="0"/>
              </a:rPr>
              <a:t>3 </a:t>
            </a:r>
            <a:r>
              <a:rPr lang="pt-BR" sz="3200" dirty="0">
                <a:latin typeface="Bahnschrift" panose="020B0502040204020203" pitchFamily="34" charset="0"/>
              </a:rPr>
              <a:t>Instituição, Cidade, Estado, País.</a:t>
            </a:r>
            <a:r>
              <a:rPr lang="bg-BG" sz="3200" dirty="0">
                <a:latin typeface="Bahnschrift" panose="020B0502040204020203" pitchFamily="34" charset="0"/>
              </a:rPr>
              <a:t> </a:t>
            </a:r>
            <a:r>
              <a:rPr lang="pt-BR" sz="3200" dirty="0" smtClean="0">
                <a:latin typeface="Bahnschrift" panose="020B0502040204020203" pitchFamily="34" charset="0"/>
              </a:rPr>
              <a:t/>
            </a:r>
            <a:br>
              <a:rPr lang="pt-BR" sz="3200" dirty="0" smtClean="0">
                <a:latin typeface="Bahnschrift" panose="020B0502040204020203" pitchFamily="34" charset="0"/>
              </a:rPr>
            </a:br>
            <a:r>
              <a:rPr lang="pt-BR" sz="3200" baseline="30000" dirty="0" smtClean="0">
                <a:latin typeface="Bahnschrift" panose="020B0502040204020203" pitchFamily="34" charset="0"/>
              </a:rPr>
              <a:t>4 </a:t>
            </a:r>
            <a:r>
              <a:rPr lang="pt-BR" sz="3200" dirty="0">
                <a:latin typeface="Bahnschrift" panose="020B0502040204020203" pitchFamily="34" charset="0"/>
              </a:rPr>
              <a:t>Instituição, Cidade, Estado, País. </a:t>
            </a:r>
            <a:r>
              <a:rPr lang="pt-BR" sz="3200" baseline="30000" dirty="0">
                <a:latin typeface="Bahnschrift" panose="020B0502040204020203" pitchFamily="34" charset="0"/>
              </a:rPr>
              <a:t>5</a:t>
            </a:r>
            <a:r>
              <a:rPr lang="pt-BR" sz="3200" dirty="0">
                <a:latin typeface="Bahnschrift" panose="020B0502040204020203" pitchFamily="34" charset="0"/>
              </a:rPr>
              <a:t> Instituição, Cidade, Estado, País. </a:t>
            </a:r>
            <a:r>
              <a:rPr lang="pt-BR" sz="3200" baseline="30000" dirty="0">
                <a:latin typeface="Bahnschrift" panose="020B0502040204020203" pitchFamily="34" charset="0"/>
              </a:rPr>
              <a:t>6</a:t>
            </a:r>
            <a:r>
              <a:rPr lang="pt-BR" sz="3200" dirty="0">
                <a:latin typeface="Bahnschrift" panose="020B0502040204020203" pitchFamily="34" charset="0"/>
              </a:rPr>
              <a:t> Instituição, Cidade, Estado, País.</a:t>
            </a:r>
            <a:r>
              <a:rPr lang="bg-BG" sz="3200" dirty="0">
                <a:latin typeface="Bahnschrift" panose="020B0502040204020203" pitchFamily="34" charset="0"/>
              </a:rPr>
              <a:t> </a:t>
            </a:r>
            <a:endParaRPr lang="pt-BR" sz="4000" dirty="0">
              <a:latin typeface="Bahnschrift" panose="020B0502040204020203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EA269EA1-3A8E-4B51-AE51-155A2CCE3654}"/>
              </a:ext>
            </a:extLst>
          </p:cNvPr>
          <p:cNvSpPr/>
          <p:nvPr/>
        </p:nvSpPr>
        <p:spPr>
          <a:xfrm>
            <a:off x="1482182" y="10435205"/>
            <a:ext cx="14032117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Bahnschrift SemiBold" panose="020B0502040204020203" pitchFamily="34" charset="0"/>
                <a:cs typeface="Arial"/>
              </a:rPr>
              <a:t>Introdução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9DF274B-75A5-4475-B23C-53C60CE12518}"/>
              </a:ext>
            </a:extLst>
          </p:cNvPr>
          <p:cNvSpPr/>
          <p:nvPr/>
        </p:nvSpPr>
        <p:spPr>
          <a:xfrm>
            <a:off x="1482182" y="18978807"/>
            <a:ext cx="14032117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+mj-lt"/>
                <a:cs typeface="Arial"/>
              </a:rPr>
              <a:t>Objetivos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D50B344-C516-45FB-80AD-39CC10D87DF6}"/>
              </a:ext>
            </a:extLst>
          </p:cNvPr>
          <p:cNvSpPr/>
          <p:nvPr/>
        </p:nvSpPr>
        <p:spPr>
          <a:xfrm>
            <a:off x="1482182" y="21982431"/>
            <a:ext cx="14032117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+mj-lt"/>
                <a:cs typeface="Arial"/>
              </a:rPr>
              <a:t>Métodos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C0247B4-FA4E-4952-B6D2-74FF1A75005A}"/>
              </a:ext>
            </a:extLst>
          </p:cNvPr>
          <p:cNvSpPr/>
          <p:nvPr/>
        </p:nvSpPr>
        <p:spPr>
          <a:xfrm>
            <a:off x="17000848" y="22970055"/>
            <a:ext cx="13938770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+mj-lt"/>
                <a:cs typeface="Arial"/>
              </a:rPr>
              <a:t>Conclusão 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B1804CD-0117-440A-A9FD-916354A7F6AA}"/>
              </a:ext>
            </a:extLst>
          </p:cNvPr>
          <p:cNvSpPr/>
          <p:nvPr/>
        </p:nvSpPr>
        <p:spPr>
          <a:xfrm>
            <a:off x="17000848" y="29812081"/>
            <a:ext cx="13938770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+mj-lt"/>
                <a:cs typeface="Arial"/>
              </a:rPr>
              <a:t>Referências  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A665320D-626E-4F3B-AA94-DE8CAF5BBDFD}"/>
              </a:ext>
            </a:extLst>
          </p:cNvPr>
          <p:cNvSpPr txBox="1"/>
          <p:nvPr/>
        </p:nvSpPr>
        <p:spPr>
          <a:xfrm>
            <a:off x="17004233" y="31187771"/>
            <a:ext cx="1393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	</a:t>
            </a:r>
            <a:r>
              <a:rPr lang="pt-BR" sz="3000" dirty="0" err="1"/>
              <a:t>Lorem</a:t>
            </a:r>
            <a:r>
              <a:rPr lang="pt-BR" sz="3000" dirty="0"/>
              <a:t> 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Ac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integer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praesent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Molestie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eu </a:t>
            </a:r>
            <a:r>
              <a:rPr lang="pt-BR" sz="3000" dirty="0" err="1"/>
              <a:t>facilisis</a:t>
            </a:r>
            <a:r>
              <a:rPr lang="pt-BR" sz="3000" dirty="0"/>
              <a:t>.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eu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 smtClean="0"/>
              <a:t>pretium</a:t>
            </a:r>
            <a:r>
              <a:rPr lang="pt-BR" sz="3000" dirty="0" smtClean="0"/>
              <a:t>. Sem </a:t>
            </a:r>
            <a:r>
              <a:rPr lang="pt-BR" sz="3000" dirty="0"/>
              <a:t>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Et </a:t>
            </a:r>
            <a:r>
              <a:rPr lang="pt-BR" sz="3000" dirty="0" err="1"/>
              <a:t>netus</a:t>
            </a:r>
            <a:r>
              <a:rPr lang="pt-BR" sz="3000" dirty="0"/>
              <a:t> et </a:t>
            </a:r>
            <a:r>
              <a:rPr lang="pt-BR" sz="3000" dirty="0" err="1"/>
              <a:t>malesuada</a:t>
            </a:r>
            <a:r>
              <a:rPr lang="pt-BR" sz="3000" dirty="0"/>
              <a:t> fames ac </a:t>
            </a:r>
            <a:r>
              <a:rPr lang="pt-BR" sz="3000" dirty="0" err="1"/>
              <a:t>turpis</a:t>
            </a:r>
            <a:r>
              <a:rPr lang="pt-BR" sz="3000" dirty="0"/>
              <a:t>. </a:t>
            </a:r>
            <a:endParaRPr lang="pt-BR" sz="3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06E592B0-E4C3-4BC2-8690-250A46AB3DAE}"/>
              </a:ext>
            </a:extLst>
          </p:cNvPr>
          <p:cNvSpPr txBox="1"/>
          <p:nvPr/>
        </p:nvSpPr>
        <p:spPr>
          <a:xfrm>
            <a:off x="1533538" y="11738353"/>
            <a:ext cx="1392940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Lorem</a:t>
            </a:r>
            <a:r>
              <a:rPr lang="pt-BR" sz="3000" dirty="0" smtClean="0"/>
              <a:t> </a:t>
            </a:r>
            <a:r>
              <a:rPr lang="pt-BR" sz="3000" dirty="0"/>
              <a:t>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</a:t>
            </a:r>
            <a:r>
              <a:rPr lang="pt-BR" sz="3000" dirty="0" err="1"/>
              <a:t>Vulputate</a:t>
            </a:r>
            <a:r>
              <a:rPr lang="pt-BR" sz="3000" dirty="0"/>
              <a:t> </a:t>
            </a:r>
            <a:r>
              <a:rPr lang="pt-BR" sz="3000" dirty="0" err="1"/>
              <a:t>dignissim</a:t>
            </a:r>
            <a:r>
              <a:rPr lang="pt-BR" sz="3000" dirty="0"/>
              <a:t> </a:t>
            </a:r>
            <a:r>
              <a:rPr lang="pt-BR" sz="3000" dirty="0" err="1"/>
              <a:t>suspendisse</a:t>
            </a:r>
            <a:r>
              <a:rPr lang="pt-BR" sz="3000" dirty="0"/>
              <a:t> in est ante in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mauris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. </a:t>
            </a:r>
            <a:r>
              <a:rPr lang="pt-BR" sz="3000" dirty="0" err="1"/>
              <a:t>Etiam</a:t>
            </a:r>
            <a:r>
              <a:rPr lang="pt-BR" sz="3000" dirty="0"/>
              <a:t> </a:t>
            </a:r>
            <a:r>
              <a:rPr lang="pt-BR" sz="3000" dirty="0" err="1"/>
              <a:t>dignissim</a:t>
            </a:r>
            <a:r>
              <a:rPr lang="pt-BR" sz="3000" dirty="0"/>
              <a:t> </a:t>
            </a:r>
            <a:r>
              <a:rPr lang="pt-BR" sz="3000" dirty="0" err="1"/>
              <a:t>diam</a:t>
            </a:r>
            <a:r>
              <a:rPr lang="pt-BR" sz="3000" dirty="0"/>
              <a:t> quis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lobortis</a:t>
            </a:r>
            <a:r>
              <a:rPr lang="pt-BR" sz="3000" dirty="0"/>
              <a:t>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dui</a:t>
            </a:r>
            <a:r>
              <a:rPr lang="pt-BR" sz="3000" dirty="0"/>
              <a:t>. A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non. </a:t>
            </a:r>
            <a:r>
              <a:rPr lang="pt-BR" sz="3000" dirty="0" err="1"/>
              <a:t>Accumsan</a:t>
            </a:r>
            <a:r>
              <a:rPr lang="pt-BR" sz="3000" dirty="0"/>
              <a:t>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posuere</a:t>
            </a:r>
            <a:r>
              <a:rPr lang="pt-BR" sz="3000" dirty="0"/>
              <a:t> ac ut </a:t>
            </a:r>
            <a:r>
              <a:rPr lang="pt-BR" sz="3000" dirty="0" err="1"/>
              <a:t>consequat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. </a:t>
            </a:r>
            <a:r>
              <a:rPr lang="pt-BR" sz="3000" dirty="0" err="1"/>
              <a:t>Cras</a:t>
            </a:r>
            <a:r>
              <a:rPr lang="pt-BR" sz="3000" dirty="0"/>
              <a:t> </a:t>
            </a:r>
            <a:r>
              <a:rPr lang="pt-BR" sz="3000" dirty="0" err="1"/>
              <a:t>ornare</a:t>
            </a:r>
            <a:r>
              <a:rPr lang="pt-BR" sz="3000" dirty="0"/>
              <a:t> </a:t>
            </a:r>
            <a:r>
              <a:rPr lang="pt-BR" sz="3000" dirty="0" err="1"/>
              <a:t>arcu</a:t>
            </a:r>
            <a:r>
              <a:rPr lang="pt-BR" sz="3000" dirty="0"/>
              <a:t> </a:t>
            </a:r>
            <a:r>
              <a:rPr lang="pt-BR" sz="3000" dirty="0" err="1"/>
              <a:t>dui</a:t>
            </a:r>
            <a:r>
              <a:rPr lang="pt-BR" sz="3000" dirty="0"/>
              <a:t> </a:t>
            </a:r>
            <a:r>
              <a:rPr lang="pt-BR" sz="3000" dirty="0" err="1"/>
              <a:t>vivamus</a:t>
            </a:r>
            <a:r>
              <a:rPr lang="pt-BR" sz="3000" dirty="0"/>
              <a:t> </a:t>
            </a:r>
            <a:r>
              <a:rPr lang="pt-BR" sz="3000" dirty="0" err="1"/>
              <a:t>arcu</a:t>
            </a:r>
            <a:r>
              <a:rPr lang="pt-BR" sz="3000" dirty="0"/>
              <a:t> </a:t>
            </a:r>
            <a:r>
              <a:rPr lang="pt-BR" sz="3000" dirty="0" err="1"/>
              <a:t>felis</a:t>
            </a:r>
            <a:r>
              <a:rPr lang="pt-BR" sz="3000" dirty="0"/>
              <a:t> </a:t>
            </a:r>
            <a:r>
              <a:rPr lang="pt-BR" sz="3000" dirty="0" err="1"/>
              <a:t>bibendum</a:t>
            </a:r>
            <a:r>
              <a:rPr lang="pt-BR" sz="3000" dirty="0"/>
              <a:t>. Gravida quis </a:t>
            </a:r>
            <a:r>
              <a:rPr lang="pt-BR" sz="3000" dirty="0" err="1"/>
              <a:t>blandit</a:t>
            </a:r>
            <a:r>
              <a:rPr lang="pt-BR" sz="3000" dirty="0"/>
              <a:t>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 in </a:t>
            </a:r>
            <a:r>
              <a:rPr lang="pt-BR" sz="3000" dirty="0" err="1"/>
              <a:t>hac</a:t>
            </a:r>
            <a:r>
              <a:rPr lang="pt-BR" sz="3000" dirty="0"/>
              <a:t> habitasse.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tortor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lectus</a:t>
            </a:r>
            <a:r>
              <a:rPr lang="pt-BR" sz="3000" dirty="0"/>
              <a:t> </a:t>
            </a:r>
            <a:r>
              <a:rPr lang="pt-BR" sz="3000" dirty="0" err="1"/>
              <a:t>proin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nisl</a:t>
            </a:r>
            <a:r>
              <a:rPr lang="pt-BR" sz="3000" dirty="0"/>
              <a:t>. </a:t>
            </a:r>
            <a:r>
              <a:rPr lang="pt-BR" sz="3000" dirty="0" err="1"/>
              <a:t>Commodo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fringilla</a:t>
            </a:r>
            <a:r>
              <a:rPr lang="pt-BR" sz="3000" dirty="0"/>
              <a:t> </a:t>
            </a:r>
            <a:r>
              <a:rPr lang="pt-BR" sz="3000" dirty="0" err="1"/>
              <a:t>phasellus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. </a:t>
            </a:r>
            <a:r>
              <a:rPr lang="pt-BR" sz="3000" dirty="0" err="1"/>
              <a:t>Felis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velit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sagittis</a:t>
            </a:r>
            <a:r>
              <a:rPr lang="pt-BR" sz="3000" dirty="0"/>
              <a:t> id </a:t>
            </a:r>
            <a:r>
              <a:rPr lang="pt-BR" sz="3000" dirty="0" err="1"/>
              <a:t>consectetur</a:t>
            </a:r>
            <a:r>
              <a:rPr lang="pt-BR" sz="3000" dirty="0"/>
              <a:t>.</a:t>
            </a:r>
          </a:p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Turpis</a:t>
            </a:r>
            <a:r>
              <a:rPr lang="pt-BR" sz="3000" dirty="0" smtClean="0"/>
              <a:t> </a:t>
            </a:r>
            <a:r>
              <a:rPr lang="pt-BR" sz="3000" dirty="0" err="1"/>
              <a:t>cursus</a:t>
            </a:r>
            <a:r>
              <a:rPr lang="pt-BR" sz="3000" dirty="0"/>
              <a:t> in </a:t>
            </a:r>
            <a:r>
              <a:rPr lang="pt-BR" sz="3000" dirty="0" err="1"/>
              <a:t>hac</a:t>
            </a:r>
            <a:r>
              <a:rPr lang="pt-BR" sz="3000" dirty="0"/>
              <a:t> habitasse </a:t>
            </a:r>
            <a:r>
              <a:rPr lang="pt-BR" sz="3000" dirty="0" err="1"/>
              <a:t>platea</a:t>
            </a:r>
            <a:r>
              <a:rPr lang="pt-BR" sz="3000" dirty="0"/>
              <a:t> </a:t>
            </a:r>
            <a:r>
              <a:rPr lang="pt-BR" sz="3000" dirty="0" err="1"/>
              <a:t>dictumst</a:t>
            </a:r>
            <a:r>
              <a:rPr lang="pt-BR" sz="3000" dirty="0"/>
              <a:t> </a:t>
            </a:r>
            <a:r>
              <a:rPr lang="pt-BR" sz="3000" dirty="0" err="1"/>
              <a:t>quisque</a:t>
            </a:r>
            <a:r>
              <a:rPr lang="pt-BR" sz="3000" dirty="0"/>
              <a:t> </a:t>
            </a:r>
            <a:r>
              <a:rPr lang="pt-BR" sz="3000" dirty="0" err="1"/>
              <a:t>sagittis</a:t>
            </a:r>
            <a:r>
              <a:rPr lang="pt-BR" sz="3000" dirty="0"/>
              <a:t>. Leo a </a:t>
            </a:r>
            <a:r>
              <a:rPr lang="pt-BR" sz="3000" dirty="0" err="1"/>
              <a:t>diam</a:t>
            </a:r>
            <a:r>
              <a:rPr lang="pt-BR" sz="3000" dirty="0"/>
              <a:t> </a:t>
            </a:r>
            <a:r>
              <a:rPr lang="pt-BR" sz="3000" dirty="0" err="1"/>
              <a:t>sollicitudin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id eu </a:t>
            </a:r>
            <a:r>
              <a:rPr lang="pt-BR" sz="3000" dirty="0" err="1"/>
              <a:t>nisl</a:t>
            </a:r>
            <a:r>
              <a:rPr lang="pt-BR" sz="3000" dirty="0"/>
              <a:t>. </a:t>
            </a:r>
            <a:r>
              <a:rPr lang="pt-BR" sz="3000" dirty="0" err="1"/>
              <a:t>Dui</a:t>
            </a:r>
            <a:r>
              <a:rPr lang="pt-BR" sz="3000" dirty="0"/>
              <a:t> id </a:t>
            </a:r>
            <a:r>
              <a:rPr lang="pt-BR" sz="3000" dirty="0" err="1"/>
              <a:t>ornare</a:t>
            </a:r>
            <a:r>
              <a:rPr lang="pt-BR" sz="3000" dirty="0"/>
              <a:t> </a:t>
            </a:r>
            <a:r>
              <a:rPr lang="pt-BR" sz="3000" dirty="0" err="1"/>
              <a:t>arcu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ut. </a:t>
            </a:r>
            <a:r>
              <a:rPr lang="pt-BR" sz="3000" dirty="0" err="1"/>
              <a:t>Tellus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urna </a:t>
            </a:r>
            <a:r>
              <a:rPr lang="pt-BR" sz="3000" dirty="0" err="1"/>
              <a:t>condimentum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id </a:t>
            </a:r>
            <a:r>
              <a:rPr lang="pt-BR" sz="3000" dirty="0" err="1"/>
              <a:t>nibh</a:t>
            </a:r>
            <a:r>
              <a:rPr lang="pt-BR" sz="3000" dirty="0"/>
              <a:t>. </a:t>
            </a:r>
            <a:r>
              <a:rPr lang="pt-BR" sz="3000" dirty="0" err="1"/>
              <a:t>Suspendisse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interdum</a:t>
            </a:r>
            <a:r>
              <a:rPr lang="pt-BR" sz="3000" dirty="0"/>
              <a:t> </a:t>
            </a:r>
            <a:r>
              <a:rPr lang="pt-BR" sz="3000" dirty="0" err="1"/>
              <a:t>posuere</a:t>
            </a:r>
            <a:r>
              <a:rPr lang="pt-BR" sz="3000" dirty="0"/>
              <a:t> </a:t>
            </a:r>
            <a:r>
              <a:rPr lang="pt-BR" sz="3000" dirty="0" err="1"/>
              <a:t>lorem</a:t>
            </a:r>
            <a:r>
              <a:rPr lang="pt-BR" sz="3000" dirty="0"/>
              <a:t> ipsum </a:t>
            </a:r>
            <a:r>
              <a:rPr lang="pt-BR" sz="3000" dirty="0" err="1"/>
              <a:t>dolor</a:t>
            </a:r>
            <a:r>
              <a:rPr lang="pt-BR" sz="3000" dirty="0"/>
              <a:t> sit. </a:t>
            </a:r>
            <a:r>
              <a:rPr lang="pt-BR" sz="3000" dirty="0" err="1"/>
              <a:t>Auctor</a:t>
            </a:r>
            <a:r>
              <a:rPr lang="pt-BR" sz="3000" dirty="0"/>
              <a:t> eu </a:t>
            </a:r>
            <a:r>
              <a:rPr lang="pt-BR" sz="3000" dirty="0" err="1"/>
              <a:t>augue</a:t>
            </a:r>
            <a:r>
              <a:rPr lang="pt-BR" sz="3000" dirty="0"/>
              <a:t> ut </a:t>
            </a:r>
            <a:r>
              <a:rPr lang="pt-BR" sz="3000" dirty="0" err="1"/>
              <a:t>lectus</a:t>
            </a:r>
            <a:r>
              <a:rPr lang="pt-BR" sz="3000" dirty="0"/>
              <a:t>.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nulla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lacus</a:t>
            </a:r>
            <a:r>
              <a:rPr lang="pt-BR" sz="3000" dirty="0"/>
              <a:t>.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 et </a:t>
            </a:r>
            <a:r>
              <a:rPr lang="pt-BR" sz="3000" dirty="0" err="1"/>
              <a:t>netus</a:t>
            </a:r>
            <a:r>
              <a:rPr lang="pt-BR" sz="3000" dirty="0"/>
              <a:t>.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facilisis</a:t>
            </a:r>
            <a:r>
              <a:rPr lang="pt-BR" sz="3000" dirty="0"/>
              <a:t> magna </a:t>
            </a:r>
            <a:r>
              <a:rPr lang="pt-BR" sz="3000" dirty="0" err="1"/>
              <a:t>etiam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eu. Ut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tellus</a:t>
            </a:r>
            <a:r>
              <a:rPr lang="pt-BR" sz="3000" dirty="0"/>
              <a:t> in </a:t>
            </a:r>
            <a:r>
              <a:rPr lang="pt-BR" sz="3000" dirty="0" err="1"/>
              <a:t>metus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 eu </a:t>
            </a:r>
            <a:r>
              <a:rPr lang="pt-BR" sz="3000" dirty="0" err="1"/>
              <a:t>scelerisque</a:t>
            </a:r>
            <a:r>
              <a:rPr lang="pt-BR" sz="3000" dirty="0"/>
              <a:t>. </a:t>
            </a:r>
            <a:r>
              <a:rPr lang="pt-BR" sz="3000" dirty="0" err="1"/>
              <a:t>Odio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</a:t>
            </a:r>
            <a:r>
              <a:rPr lang="pt-BR" sz="3000" dirty="0" err="1"/>
              <a:t>dapibus</a:t>
            </a:r>
            <a:r>
              <a:rPr lang="pt-BR" sz="3000" dirty="0"/>
              <a:t> </a:t>
            </a:r>
            <a:r>
              <a:rPr lang="pt-BR" sz="3000" dirty="0" err="1"/>
              <a:t>ultrices</a:t>
            </a:r>
            <a:r>
              <a:rPr lang="pt-BR" sz="3000" dirty="0"/>
              <a:t> in </a:t>
            </a:r>
            <a:r>
              <a:rPr lang="pt-BR" sz="3000" dirty="0" err="1"/>
              <a:t>iaculis</a:t>
            </a:r>
            <a:r>
              <a:rPr lang="pt-BR" sz="3000" dirty="0" smtClean="0"/>
              <a:t>.</a:t>
            </a:r>
            <a:endParaRPr lang="pt-BR" sz="3000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767A0422-307D-4115-8221-6A42C8D9A009}"/>
              </a:ext>
            </a:extLst>
          </p:cNvPr>
          <p:cNvSpPr/>
          <p:nvPr/>
        </p:nvSpPr>
        <p:spPr>
          <a:xfrm>
            <a:off x="17004687" y="34807448"/>
            <a:ext cx="13931093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+mj-lt"/>
                <a:cs typeface="Arial"/>
              </a:rPr>
              <a:t>Agradecimentos</a:t>
            </a:r>
          </a:p>
        </p:txBody>
      </p:sp>
      <p:sp>
        <p:nvSpPr>
          <p:cNvPr id="28" name="CaixaDeTexto 23">
            <a:extLst>
              <a:ext uri="{FF2B5EF4-FFF2-40B4-BE49-F238E27FC236}">
                <a16:creationId xmlns:a16="http://schemas.microsoft.com/office/drawing/2014/main" id="{8706A47E-BBC6-4953-BF15-52597A610A08}"/>
              </a:ext>
            </a:extLst>
          </p:cNvPr>
          <p:cNvSpPr txBox="1"/>
          <p:nvPr/>
        </p:nvSpPr>
        <p:spPr>
          <a:xfrm>
            <a:off x="17004233" y="36183136"/>
            <a:ext cx="1393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	</a:t>
            </a:r>
            <a:r>
              <a:rPr lang="pt-BR" sz="3000" dirty="0" err="1"/>
              <a:t>Lorem</a:t>
            </a:r>
            <a:r>
              <a:rPr lang="pt-BR" sz="3000" dirty="0"/>
              <a:t> 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Ac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integer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praesent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Molestie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eu </a:t>
            </a:r>
            <a:r>
              <a:rPr lang="pt-BR" sz="3000" dirty="0" err="1"/>
              <a:t>facilisis</a:t>
            </a:r>
            <a:r>
              <a:rPr lang="pt-BR" sz="3000" dirty="0"/>
              <a:t>.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eu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Et </a:t>
            </a:r>
            <a:r>
              <a:rPr lang="pt-BR" sz="3000" dirty="0" err="1"/>
              <a:t>netus</a:t>
            </a:r>
            <a:r>
              <a:rPr lang="pt-BR" sz="3000" dirty="0"/>
              <a:t> et </a:t>
            </a:r>
            <a:r>
              <a:rPr lang="pt-BR" sz="3000" dirty="0" err="1"/>
              <a:t>malesuada</a:t>
            </a:r>
            <a:r>
              <a:rPr lang="pt-BR" sz="3000" dirty="0"/>
              <a:t> fames ac </a:t>
            </a:r>
            <a:r>
              <a:rPr lang="pt-BR" sz="3000" dirty="0" err="1"/>
              <a:t>turpis</a:t>
            </a:r>
            <a:r>
              <a:rPr lang="pt-BR" sz="3000" dirty="0"/>
              <a:t>. </a:t>
            </a:r>
            <a:endParaRPr lang="pt-BR" sz="3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9" name="Retângulo 17">
            <a:extLst>
              <a:ext uri="{FF2B5EF4-FFF2-40B4-BE49-F238E27FC236}">
                <a16:creationId xmlns:a16="http://schemas.microsoft.com/office/drawing/2014/main" id="{02E41BF5-E273-4242-A72B-D20BEACB0EC6}"/>
              </a:ext>
            </a:extLst>
          </p:cNvPr>
          <p:cNvSpPr/>
          <p:nvPr/>
        </p:nvSpPr>
        <p:spPr>
          <a:xfrm>
            <a:off x="1465908" y="33757687"/>
            <a:ext cx="14064665" cy="10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800" b="1" dirty="0">
                <a:solidFill>
                  <a:schemeClr val="bg1"/>
                </a:solidFill>
                <a:latin typeface="+mj-lt"/>
                <a:cs typeface="Arial"/>
              </a:rPr>
              <a:t>Resultados</a:t>
            </a:r>
            <a:endParaRPr lang="pt-BR" sz="4800" b="1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30" name="CaixaDeTexto 24">
            <a:extLst>
              <a:ext uri="{FF2B5EF4-FFF2-40B4-BE49-F238E27FC236}">
                <a16:creationId xmlns:a16="http://schemas.microsoft.com/office/drawing/2014/main" id="{4EDDD922-8508-4100-9F13-F11ADF5DD102}"/>
              </a:ext>
            </a:extLst>
          </p:cNvPr>
          <p:cNvSpPr txBox="1"/>
          <p:nvPr/>
        </p:nvSpPr>
        <p:spPr>
          <a:xfrm>
            <a:off x="1587366" y="35060837"/>
            <a:ext cx="138217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Lorem</a:t>
            </a:r>
            <a:r>
              <a:rPr lang="pt-BR" sz="3000" dirty="0" smtClean="0"/>
              <a:t> </a:t>
            </a:r>
            <a:r>
              <a:rPr lang="pt-BR" sz="3000" dirty="0"/>
              <a:t>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Ac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integer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praesent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Molestie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eu </a:t>
            </a:r>
            <a:r>
              <a:rPr lang="pt-BR" sz="3000" dirty="0" err="1"/>
              <a:t>facilisis</a:t>
            </a:r>
            <a:r>
              <a:rPr lang="pt-BR" sz="3000" dirty="0"/>
              <a:t>.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eu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Et </a:t>
            </a:r>
            <a:r>
              <a:rPr lang="pt-BR" sz="3000" dirty="0" err="1"/>
              <a:t>netus</a:t>
            </a:r>
            <a:r>
              <a:rPr lang="pt-BR" sz="3000" dirty="0"/>
              <a:t> et </a:t>
            </a:r>
            <a:r>
              <a:rPr lang="pt-BR" sz="3000" dirty="0" err="1"/>
              <a:t>malesuada</a:t>
            </a:r>
            <a:r>
              <a:rPr lang="pt-BR" sz="3000" dirty="0"/>
              <a:t> fames ac </a:t>
            </a:r>
            <a:r>
              <a:rPr lang="pt-BR" sz="3000" dirty="0" err="1"/>
              <a:t>turpis</a:t>
            </a:r>
            <a:r>
              <a:rPr lang="pt-BR" sz="3000" dirty="0"/>
              <a:t>.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in massa </a:t>
            </a:r>
            <a:r>
              <a:rPr lang="pt-BR" sz="3000" dirty="0" err="1"/>
              <a:t>tempor</a:t>
            </a:r>
            <a:r>
              <a:rPr lang="pt-BR" sz="3000" dirty="0"/>
              <a:t>. Urna </a:t>
            </a:r>
            <a:r>
              <a:rPr lang="pt-BR" sz="3000" dirty="0" err="1"/>
              <a:t>condimentum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id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tortor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.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dictum</a:t>
            </a:r>
            <a:r>
              <a:rPr lang="pt-BR" sz="3000" dirty="0"/>
              <a:t> sit. </a:t>
            </a:r>
            <a:r>
              <a:rPr lang="pt-BR" sz="3000" dirty="0" err="1"/>
              <a:t>Posuere</a:t>
            </a:r>
            <a:r>
              <a:rPr lang="pt-BR" sz="3000" dirty="0"/>
              <a:t> </a:t>
            </a:r>
            <a:r>
              <a:rPr lang="pt-BR" sz="3000" dirty="0" err="1"/>
              <a:t>sollicitudin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ultrices</a:t>
            </a:r>
            <a:r>
              <a:rPr lang="pt-BR" sz="3000" dirty="0"/>
              <a:t> </a:t>
            </a:r>
            <a:r>
              <a:rPr lang="pt-BR" sz="3000" dirty="0" err="1"/>
              <a:t>sagittis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. </a:t>
            </a:r>
            <a:r>
              <a:rPr lang="pt-BR" sz="3000" dirty="0" err="1"/>
              <a:t>Imperdiet</a:t>
            </a:r>
            <a:r>
              <a:rPr lang="pt-BR" sz="3000" dirty="0"/>
              <a:t> massa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Nunc mi ipsum </a:t>
            </a:r>
            <a:r>
              <a:rPr lang="pt-BR" sz="3000" dirty="0" err="1"/>
              <a:t>faucibus</a:t>
            </a:r>
            <a:r>
              <a:rPr lang="pt-BR" sz="3000" dirty="0"/>
              <a:t> vitae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nec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</a:t>
            </a:r>
            <a:r>
              <a:rPr lang="pt-BR" sz="3000" dirty="0" err="1"/>
              <a:t>Lectus</a:t>
            </a:r>
            <a:r>
              <a:rPr lang="pt-BR" sz="3000" dirty="0"/>
              <a:t> magna </a:t>
            </a:r>
            <a:r>
              <a:rPr lang="pt-BR" sz="3000" dirty="0" err="1"/>
              <a:t>fringilla</a:t>
            </a:r>
            <a:r>
              <a:rPr lang="pt-BR" sz="3000" dirty="0"/>
              <a:t> urna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rhoncus</a:t>
            </a:r>
            <a:r>
              <a:rPr lang="pt-BR" sz="3000" dirty="0"/>
              <a:t>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.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tincidunt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risus</a:t>
            </a:r>
            <a:r>
              <a:rPr lang="pt-BR" sz="3000" dirty="0"/>
              <a:t> </a:t>
            </a:r>
            <a:r>
              <a:rPr lang="pt-BR" sz="3000" dirty="0" err="1"/>
              <a:t>feugiat</a:t>
            </a:r>
            <a:endParaRPr lang="pt-BR" sz="3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F1B497DD-3DEF-4048-9F9C-C5316528A2F9}"/>
              </a:ext>
            </a:extLst>
          </p:cNvPr>
          <p:cNvSpPr txBox="1"/>
          <p:nvPr/>
        </p:nvSpPr>
        <p:spPr>
          <a:xfrm>
            <a:off x="1533538" y="20281955"/>
            <a:ext cx="13929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Lorem</a:t>
            </a:r>
            <a:r>
              <a:rPr lang="pt-BR" sz="3000" dirty="0" smtClean="0"/>
              <a:t> </a:t>
            </a:r>
            <a:r>
              <a:rPr lang="pt-BR" sz="3000" dirty="0"/>
              <a:t>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</a:t>
            </a:r>
            <a:r>
              <a:rPr lang="pt-BR" sz="3000" dirty="0" err="1"/>
              <a:t>Vulputate</a:t>
            </a:r>
            <a:r>
              <a:rPr lang="pt-BR" sz="3000" dirty="0"/>
              <a:t> </a:t>
            </a:r>
            <a:r>
              <a:rPr lang="pt-BR" sz="3000" dirty="0" err="1"/>
              <a:t>dignissim</a:t>
            </a:r>
            <a:r>
              <a:rPr lang="pt-BR" sz="3000" dirty="0"/>
              <a:t> </a:t>
            </a:r>
            <a:r>
              <a:rPr lang="pt-BR" sz="3000" dirty="0" err="1"/>
              <a:t>suspendisse</a:t>
            </a:r>
            <a:r>
              <a:rPr lang="pt-BR" sz="3000" dirty="0"/>
              <a:t> in est ante in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mauris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.</a:t>
            </a:r>
            <a:endParaRPr lang="pt-BR" sz="3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8A3BC8C2-EF48-4134-B360-B18C118B967D}"/>
              </a:ext>
            </a:extLst>
          </p:cNvPr>
          <p:cNvSpPr txBox="1"/>
          <p:nvPr/>
        </p:nvSpPr>
        <p:spPr>
          <a:xfrm>
            <a:off x="1533538" y="23285579"/>
            <a:ext cx="13929405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Lorem</a:t>
            </a:r>
            <a:r>
              <a:rPr lang="pt-BR" sz="3000" dirty="0" smtClean="0"/>
              <a:t> </a:t>
            </a:r>
            <a:r>
              <a:rPr lang="pt-BR" sz="3000" dirty="0"/>
              <a:t>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Ac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integer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praesent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Molestie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eu </a:t>
            </a:r>
            <a:r>
              <a:rPr lang="pt-BR" sz="3000" dirty="0" err="1"/>
              <a:t>facilisis</a:t>
            </a:r>
            <a:r>
              <a:rPr lang="pt-BR" sz="3000" dirty="0"/>
              <a:t>.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eu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Et </a:t>
            </a:r>
            <a:r>
              <a:rPr lang="pt-BR" sz="3000" dirty="0" err="1"/>
              <a:t>netus</a:t>
            </a:r>
            <a:r>
              <a:rPr lang="pt-BR" sz="3000" dirty="0"/>
              <a:t> et </a:t>
            </a:r>
            <a:r>
              <a:rPr lang="pt-BR" sz="3000" dirty="0" err="1"/>
              <a:t>malesuada</a:t>
            </a:r>
            <a:r>
              <a:rPr lang="pt-BR" sz="3000" dirty="0"/>
              <a:t> fames ac </a:t>
            </a:r>
            <a:r>
              <a:rPr lang="pt-BR" sz="3000" dirty="0" err="1"/>
              <a:t>turpis</a:t>
            </a:r>
            <a:r>
              <a:rPr lang="pt-BR" sz="3000" dirty="0"/>
              <a:t>.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in massa </a:t>
            </a:r>
            <a:r>
              <a:rPr lang="pt-BR" sz="3000" dirty="0" err="1"/>
              <a:t>tempor</a:t>
            </a:r>
            <a:r>
              <a:rPr lang="pt-BR" sz="3000" dirty="0"/>
              <a:t>. Urna </a:t>
            </a:r>
            <a:r>
              <a:rPr lang="pt-BR" sz="3000" dirty="0" err="1"/>
              <a:t>condimentum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id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tortor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.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dictum</a:t>
            </a:r>
            <a:r>
              <a:rPr lang="pt-BR" sz="3000" dirty="0"/>
              <a:t> sit. </a:t>
            </a:r>
            <a:r>
              <a:rPr lang="pt-BR" sz="3000" dirty="0" err="1"/>
              <a:t>Posuere</a:t>
            </a:r>
            <a:r>
              <a:rPr lang="pt-BR" sz="3000" dirty="0"/>
              <a:t> </a:t>
            </a:r>
            <a:r>
              <a:rPr lang="pt-BR" sz="3000" dirty="0" err="1"/>
              <a:t>sollicitudin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ultrices</a:t>
            </a:r>
            <a:r>
              <a:rPr lang="pt-BR" sz="3000" dirty="0"/>
              <a:t> </a:t>
            </a:r>
            <a:r>
              <a:rPr lang="pt-BR" sz="3000" dirty="0" err="1"/>
              <a:t>sagittis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. </a:t>
            </a:r>
            <a:r>
              <a:rPr lang="pt-BR" sz="3000" dirty="0" err="1"/>
              <a:t>Imperdiet</a:t>
            </a:r>
            <a:r>
              <a:rPr lang="pt-BR" sz="3000" dirty="0"/>
              <a:t> massa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Nunc mi ipsum </a:t>
            </a:r>
            <a:r>
              <a:rPr lang="pt-BR" sz="3000" dirty="0" err="1"/>
              <a:t>faucibus</a:t>
            </a:r>
            <a:r>
              <a:rPr lang="pt-BR" sz="3000" dirty="0"/>
              <a:t> vitae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nec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</a:t>
            </a:r>
            <a:r>
              <a:rPr lang="pt-BR" sz="3000" dirty="0" err="1"/>
              <a:t>Lectus</a:t>
            </a:r>
            <a:r>
              <a:rPr lang="pt-BR" sz="3000" dirty="0"/>
              <a:t> magna </a:t>
            </a:r>
            <a:r>
              <a:rPr lang="pt-BR" sz="3000" dirty="0" err="1"/>
              <a:t>fringilla</a:t>
            </a:r>
            <a:r>
              <a:rPr lang="pt-BR" sz="3000" dirty="0"/>
              <a:t> urna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rhoncus</a:t>
            </a:r>
            <a:r>
              <a:rPr lang="pt-BR" sz="3000" dirty="0"/>
              <a:t>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.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tincidunt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risus</a:t>
            </a:r>
            <a:r>
              <a:rPr lang="pt-BR" sz="3000" dirty="0"/>
              <a:t> </a:t>
            </a:r>
            <a:r>
              <a:rPr lang="pt-BR" sz="3000" dirty="0" err="1"/>
              <a:t>feugiat</a:t>
            </a:r>
            <a:r>
              <a:rPr lang="pt-BR" sz="3000" dirty="0"/>
              <a:t>.</a:t>
            </a:r>
          </a:p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Sed</a:t>
            </a:r>
            <a:r>
              <a:rPr lang="pt-BR" sz="3000" dirty="0" smtClean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turpis</a:t>
            </a:r>
            <a:r>
              <a:rPr lang="pt-BR" sz="3000" dirty="0"/>
              <a:t> in eu mi.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viverra</a:t>
            </a:r>
            <a:r>
              <a:rPr lang="pt-BR" sz="3000" dirty="0"/>
              <a:t> vitae </a:t>
            </a:r>
            <a:r>
              <a:rPr lang="pt-BR" sz="3000" dirty="0" err="1"/>
              <a:t>congue</a:t>
            </a:r>
            <a:r>
              <a:rPr lang="pt-BR" sz="3000" dirty="0"/>
              <a:t> eu </a:t>
            </a:r>
            <a:r>
              <a:rPr lang="pt-BR" sz="3000" dirty="0" err="1"/>
              <a:t>consequat</a:t>
            </a:r>
            <a:r>
              <a:rPr lang="pt-BR" sz="3000" dirty="0"/>
              <a:t> ac. </a:t>
            </a:r>
            <a:r>
              <a:rPr lang="pt-BR" sz="3000" dirty="0" err="1"/>
              <a:t>Risus</a:t>
            </a:r>
            <a:r>
              <a:rPr lang="pt-BR" sz="3000" dirty="0"/>
              <a:t> in </a:t>
            </a:r>
            <a:r>
              <a:rPr lang="pt-BR" sz="3000" dirty="0" err="1"/>
              <a:t>hendrerit</a:t>
            </a:r>
            <a:r>
              <a:rPr lang="pt-BR" sz="3000" dirty="0"/>
              <a:t> gravida </a:t>
            </a:r>
            <a:r>
              <a:rPr lang="pt-BR" sz="3000" dirty="0" err="1"/>
              <a:t>rutrum</a:t>
            </a:r>
            <a:r>
              <a:rPr lang="pt-BR" sz="3000" dirty="0"/>
              <a:t>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ut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blandit</a:t>
            </a:r>
            <a:r>
              <a:rPr lang="pt-BR" sz="3000" dirty="0"/>
              <a:t> </a:t>
            </a:r>
            <a:r>
              <a:rPr lang="pt-BR" sz="3000" dirty="0" err="1"/>
              <a:t>volutpat</a:t>
            </a:r>
            <a:r>
              <a:rPr lang="pt-BR" sz="3000" dirty="0"/>
              <a:t>. </a:t>
            </a:r>
            <a:r>
              <a:rPr lang="pt-BR" sz="3000" dirty="0" err="1"/>
              <a:t>Commodo</a:t>
            </a:r>
            <a:r>
              <a:rPr lang="pt-BR" sz="3000" dirty="0"/>
              <a:t> quis </a:t>
            </a:r>
            <a:r>
              <a:rPr lang="pt-BR" sz="3000" dirty="0" err="1"/>
              <a:t>imperdiet</a:t>
            </a:r>
            <a:r>
              <a:rPr lang="pt-BR" sz="3000" dirty="0"/>
              <a:t> massa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. </a:t>
            </a:r>
            <a:r>
              <a:rPr lang="pt-BR" sz="3000" dirty="0" err="1"/>
              <a:t>Morbi</a:t>
            </a:r>
            <a:r>
              <a:rPr lang="pt-BR" sz="3000" dirty="0"/>
              <a:t> tempus </a:t>
            </a:r>
            <a:r>
              <a:rPr lang="pt-BR" sz="3000" dirty="0" err="1"/>
              <a:t>iaculis</a:t>
            </a:r>
            <a:r>
              <a:rPr lang="pt-BR" sz="3000" dirty="0"/>
              <a:t> urna id </a:t>
            </a:r>
            <a:r>
              <a:rPr lang="pt-BR" sz="3000" dirty="0" err="1"/>
              <a:t>volutpat</a:t>
            </a:r>
            <a:r>
              <a:rPr lang="pt-BR" sz="3000" dirty="0"/>
              <a:t>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laoreet</a:t>
            </a:r>
            <a:r>
              <a:rPr lang="pt-BR" sz="3000" dirty="0"/>
              <a:t> non </a:t>
            </a:r>
            <a:r>
              <a:rPr lang="pt-BR" sz="3000" dirty="0" err="1"/>
              <a:t>curabitur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.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in massa.</a:t>
            </a:r>
          </a:p>
          <a:p>
            <a:pPr algn="just"/>
            <a:r>
              <a:rPr lang="pt-BR" sz="3000" dirty="0" smtClean="0"/>
              <a:t>	Justo </a:t>
            </a:r>
            <a:r>
              <a:rPr lang="pt-BR" sz="3000" dirty="0" err="1"/>
              <a:t>donec</a:t>
            </a:r>
            <a:r>
              <a:rPr lang="pt-BR" sz="3000" dirty="0"/>
              <a:t>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diam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. </a:t>
            </a:r>
            <a:r>
              <a:rPr lang="pt-BR" sz="3000" dirty="0" err="1"/>
              <a:t>Tellus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ac </a:t>
            </a:r>
            <a:r>
              <a:rPr lang="pt-BR" sz="3000" dirty="0" err="1"/>
              <a:t>auctor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 </a:t>
            </a:r>
            <a:r>
              <a:rPr lang="pt-BR" sz="3000" dirty="0" err="1"/>
              <a:t>mauris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tempus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risus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</a:t>
            </a:r>
            <a:r>
              <a:rPr lang="pt-BR" sz="3000" dirty="0" err="1"/>
              <a:t>Sagittis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duis</a:t>
            </a:r>
            <a:r>
              <a:rPr lang="pt-BR" sz="3000" dirty="0"/>
              <a:t>.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lectus</a:t>
            </a:r>
            <a:r>
              <a:rPr lang="pt-BR" sz="3000" dirty="0"/>
              <a:t> </a:t>
            </a:r>
            <a:r>
              <a:rPr lang="pt-BR" sz="3000" dirty="0" err="1"/>
              <a:t>vestibulum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 </a:t>
            </a:r>
            <a:r>
              <a:rPr lang="pt-BR" sz="3000" dirty="0" err="1"/>
              <a:t>velit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. </a:t>
            </a:r>
            <a:endParaRPr lang="pt-BR" sz="3000" dirty="0">
              <a:latin typeface="Bahnschrift" panose="020B0502040204020203" pitchFamily="34" charset="0"/>
              <a:cs typeface="Arial"/>
            </a:endParaRP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79CA46FB-7496-497B-88B1-034E399C04AF}"/>
              </a:ext>
            </a:extLst>
          </p:cNvPr>
          <p:cNvSpPr txBox="1"/>
          <p:nvPr/>
        </p:nvSpPr>
        <p:spPr>
          <a:xfrm>
            <a:off x="17008613" y="10435205"/>
            <a:ext cx="1392324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	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turpis</a:t>
            </a:r>
            <a:r>
              <a:rPr lang="pt-BR" sz="3000" dirty="0"/>
              <a:t> in eu mi.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viverra</a:t>
            </a:r>
            <a:r>
              <a:rPr lang="pt-BR" sz="3000" dirty="0"/>
              <a:t> vitae </a:t>
            </a:r>
            <a:r>
              <a:rPr lang="pt-BR" sz="3000" dirty="0" err="1"/>
              <a:t>congue</a:t>
            </a:r>
            <a:r>
              <a:rPr lang="pt-BR" sz="3000" dirty="0"/>
              <a:t> eu </a:t>
            </a:r>
            <a:r>
              <a:rPr lang="pt-BR" sz="3000" dirty="0" err="1"/>
              <a:t>consequat</a:t>
            </a:r>
            <a:r>
              <a:rPr lang="pt-BR" sz="3000" dirty="0"/>
              <a:t> ac. </a:t>
            </a:r>
            <a:r>
              <a:rPr lang="pt-BR" sz="3000" dirty="0" err="1"/>
              <a:t>Risus</a:t>
            </a:r>
            <a:r>
              <a:rPr lang="pt-BR" sz="3000" dirty="0"/>
              <a:t> in </a:t>
            </a:r>
            <a:r>
              <a:rPr lang="pt-BR" sz="3000" dirty="0" err="1"/>
              <a:t>hendrerit</a:t>
            </a:r>
            <a:r>
              <a:rPr lang="pt-BR" sz="3000" dirty="0"/>
              <a:t> gravida </a:t>
            </a:r>
            <a:r>
              <a:rPr lang="pt-BR" sz="3000" dirty="0" err="1"/>
              <a:t>rutrum</a:t>
            </a:r>
            <a:r>
              <a:rPr lang="pt-BR" sz="3000" dirty="0"/>
              <a:t>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ut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blandit</a:t>
            </a:r>
            <a:r>
              <a:rPr lang="pt-BR" sz="3000" dirty="0"/>
              <a:t> </a:t>
            </a:r>
            <a:r>
              <a:rPr lang="pt-BR" sz="3000" dirty="0" err="1"/>
              <a:t>volutpat</a:t>
            </a:r>
            <a:r>
              <a:rPr lang="pt-BR" sz="3000" dirty="0"/>
              <a:t>. </a:t>
            </a:r>
            <a:r>
              <a:rPr lang="pt-BR" sz="3000" dirty="0" err="1"/>
              <a:t>Commodo</a:t>
            </a:r>
            <a:r>
              <a:rPr lang="pt-BR" sz="3000" dirty="0"/>
              <a:t> quis </a:t>
            </a:r>
            <a:r>
              <a:rPr lang="pt-BR" sz="3000" dirty="0" err="1"/>
              <a:t>imperdiet</a:t>
            </a:r>
            <a:r>
              <a:rPr lang="pt-BR" sz="3000" dirty="0"/>
              <a:t> massa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. </a:t>
            </a:r>
            <a:r>
              <a:rPr lang="pt-BR" sz="3000" dirty="0" err="1"/>
              <a:t>Morbi</a:t>
            </a:r>
            <a:r>
              <a:rPr lang="pt-BR" sz="3000" dirty="0"/>
              <a:t> tempus </a:t>
            </a:r>
            <a:r>
              <a:rPr lang="pt-BR" sz="3000" dirty="0" err="1"/>
              <a:t>iaculis</a:t>
            </a:r>
            <a:r>
              <a:rPr lang="pt-BR" sz="3000" dirty="0"/>
              <a:t> urna id </a:t>
            </a:r>
            <a:r>
              <a:rPr lang="pt-BR" sz="3000" dirty="0" err="1"/>
              <a:t>volutpat</a:t>
            </a:r>
            <a:r>
              <a:rPr lang="pt-BR" sz="3000" dirty="0"/>
              <a:t> </a:t>
            </a:r>
            <a:r>
              <a:rPr lang="pt-BR" sz="3000" dirty="0" err="1"/>
              <a:t>lacus</a:t>
            </a:r>
            <a:r>
              <a:rPr lang="pt-BR" sz="3000" dirty="0"/>
              <a:t> </a:t>
            </a:r>
            <a:r>
              <a:rPr lang="pt-BR" sz="3000" dirty="0" err="1"/>
              <a:t>laoreet</a:t>
            </a:r>
            <a:r>
              <a:rPr lang="pt-BR" sz="3000" dirty="0"/>
              <a:t> non </a:t>
            </a:r>
            <a:r>
              <a:rPr lang="pt-BR" sz="3000" dirty="0" err="1"/>
              <a:t>curabitur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porttitor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.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in massa.</a:t>
            </a:r>
          </a:p>
          <a:p>
            <a:pPr algn="just"/>
            <a:r>
              <a:rPr lang="pt-BR" sz="3000" dirty="0"/>
              <a:t>	Justo </a:t>
            </a:r>
            <a:r>
              <a:rPr lang="pt-BR" sz="3000" dirty="0" err="1"/>
              <a:t>donec</a:t>
            </a:r>
            <a:r>
              <a:rPr lang="pt-BR" sz="3000" dirty="0"/>
              <a:t> </a:t>
            </a:r>
            <a:r>
              <a:rPr lang="pt-BR" sz="3000" dirty="0" err="1"/>
              <a:t>enim</a:t>
            </a:r>
            <a:r>
              <a:rPr lang="pt-BR" sz="3000" dirty="0"/>
              <a:t> </a:t>
            </a:r>
            <a:r>
              <a:rPr lang="pt-BR" sz="3000" dirty="0" err="1"/>
              <a:t>diam</a:t>
            </a:r>
            <a:r>
              <a:rPr lang="pt-BR" sz="3000" dirty="0"/>
              <a:t> </a:t>
            </a:r>
            <a:r>
              <a:rPr lang="pt-BR" sz="3000" dirty="0" err="1"/>
              <a:t>vulputate</a:t>
            </a:r>
            <a:r>
              <a:rPr lang="pt-BR" sz="3000" dirty="0"/>
              <a:t>. </a:t>
            </a:r>
            <a:r>
              <a:rPr lang="pt-BR" sz="3000" dirty="0" err="1"/>
              <a:t>Tellus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ac </a:t>
            </a:r>
            <a:r>
              <a:rPr lang="pt-BR" sz="3000" dirty="0" err="1"/>
              <a:t>auctor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 </a:t>
            </a:r>
            <a:r>
              <a:rPr lang="pt-BR" sz="3000" dirty="0" err="1"/>
              <a:t>mauris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. </a:t>
            </a:r>
            <a:r>
              <a:rPr lang="pt-BR" sz="3000" dirty="0" err="1"/>
              <a:t>Aliquam</a:t>
            </a:r>
            <a:r>
              <a:rPr lang="pt-BR" sz="3000" dirty="0"/>
              <a:t>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tempus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risus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</a:t>
            </a:r>
            <a:r>
              <a:rPr lang="pt-BR" sz="3000" dirty="0" err="1"/>
              <a:t>Sagittis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duis</a:t>
            </a:r>
            <a:r>
              <a:rPr lang="pt-BR" sz="3000" dirty="0"/>
              <a:t>.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 </a:t>
            </a:r>
            <a:r>
              <a:rPr lang="pt-BR" sz="3000" dirty="0" err="1"/>
              <a:t>lectus</a:t>
            </a:r>
            <a:r>
              <a:rPr lang="pt-BR" sz="3000" dirty="0"/>
              <a:t> </a:t>
            </a:r>
            <a:r>
              <a:rPr lang="pt-BR" sz="3000" dirty="0" err="1"/>
              <a:t>vestibulum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 </a:t>
            </a:r>
            <a:r>
              <a:rPr lang="pt-BR" sz="3000" dirty="0" err="1"/>
              <a:t>velit</a:t>
            </a:r>
            <a:r>
              <a:rPr lang="pt-BR" sz="3000" dirty="0"/>
              <a:t> </a:t>
            </a:r>
            <a:r>
              <a:rPr lang="pt-BR" sz="3000" dirty="0" err="1"/>
              <a:t>sed</a:t>
            </a:r>
            <a:r>
              <a:rPr lang="pt-BR" sz="3000" dirty="0"/>
              <a:t>. </a:t>
            </a:r>
            <a:r>
              <a:rPr lang="pt-BR" sz="3000" dirty="0" err="1"/>
              <a:t>Lobortis</a:t>
            </a:r>
            <a:r>
              <a:rPr lang="pt-BR" sz="3000" dirty="0"/>
              <a:t>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vivamus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augue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arcu</a:t>
            </a:r>
            <a:r>
              <a:rPr lang="pt-BR" sz="3000" dirty="0"/>
              <a:t> </a:t>
            </a:r>
            <a:r>
              <a:rPr lang="pt-BR" sz="3000" dirty="0" err="1"/>
              <a:t>dictum</a:t>
            </a:r>
            <a:r>
              <a:rPr lang="pt-BR" sz="3000" dirty="0"/>
              <a:t>. </a:t>
            </a:r>
            <a:r>
              <a:rPr lang="pt-BR" sz="3000" dirty="0" err="1"/>
              <a:t>Nulla</a:t>
            </a:r>
            <a:r>
              <a:rPr lang="pt-BR" sz="3000" dirty="0"/>
              <a:t> </a:t>
            </a:r>
            <a:r>
              <a:rPr lang="pt-BR" sz="3000" dirty="0" err="1"/>
              <a:t>pharetra</a:t>
            </a:r>
            <a:r>
              <a:rPr lang="pt-BR" sz="3000" dirty="0"/>
              <a:t> </a:t>
            </a:r>
            <a:r>
              <a:rPr lang="pt-BR" sz="3000" dirty="0" err="1"/>
              <a:t>diam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.</a:t>
            </a:r>
            <a:endParaRPr lang="pt-BR" sz="3000" dirty="0">
              <a:latin typeface="Bahnschrift" panose="020B0502040204020203" pitchFamily="34" charset="0"/>
              <a:cs typeface="Arial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E33B8A51-2731-4C85-8C3D-6C2780FD13A8}"/>
              </a:ext>
            </a:extLst>
          </p:cNvPr>
          <p:cNvSpPr txBox="1"/>
          <p:nvPr/>
        </p:nvSpPr>
        <p:spPr>
          <a:xfrm>
            <a:off x="17008612" y="24345745"/>
            <a:ext cx="1392324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</a:t>
            </a:r>
            <a:r>
              <a:rPr lang="pt-BR" sz="3000" dirty="0" err="1" smtClean="0"/>
              <a:t>Lorem</a:t>
            </a:r>
            <a:r>
              <a:rPr lang="pt-BR" sz="3000" dirty="0" smtClean="0"/>
              <a:t> </a:t>
            </a:r>
            <a:r>
              <a:rPr lang="pt-BR" sz="3000" dirty="0"/>
              <a:t>ipsum </a:t>
            </a:r>
            <a:r>
              <a:rPr lang="pt-BR" sz="3000" dirty="0" err="1"/>
              <a:t>dolor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, </a:t>
            </a:r>
            <a:r>
              <a:rPr lang="pt-BR" sz="3000" dirty="0" err="1"/>
              <a:t>consectetur</a:t>
            </a:r>
            <a:r>
              <a:rPr lang="pt-BR" sz="3000" dirty="0"/>
              <a:t>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, </a:t>
            </a:r>
            <a:r>
              <a:rPr lang="pt-BR" sz="3000" dirty="0" err="1"/>
              <a:t>sed</a:t>
            </a:r>
            <a:r>
              <a:rPr lang="pt-BR" sz="3000" dirty="0"/>
              <a:t> do </a:t>
            </a:r>
            <a:r>
              <a:rPr lang="pt-BR" sz="3000" dirty="0" err="1"/>
              <a:t>eiusmod</a:t>
            </a:r>
            <a:r>
              <a:rPr lang="pt-BR" sz="3000" dirty="0"/>
              <a:t> </a:t>
            </a:r>
            <a:r>
              <a:rPr lang="pt-BR" sz="3000" dirty="0" err="1"/>
              <a:t>tempor</a:t>
            </a:r>
            <a:r>
              <a:rPr lang="pt-BR" sz="3000" dirty="0"/>
              <a:t> </a:t>
            </a:r>
            <a:r>
              <a:rPr lang="pt-BR" sz="3000" dirty="0" err="1"/>
              <a:t>incididunt</a:t>
            </a:r>
            <a:r>
              <a:rPr lang="pt-BR" sz="3000" dirty="0"/>
              <a:t> ut labore et </a:t>
            </a:r>
            <a:r>
              <a:rPr lang="pt-BR" sz="3000" dirty="0" err="1"/>
              <a:t>dolore</a:t>
            </a:r>
            <a:r>
              <a:rPr lang="pt-BR" sz="3000" dirty="0"/>
              <a:t> magna </a:t>
            </a:r>
            <a:r>
              <a:rPr lang="pt-BR" sz="3000" dirty="0" err="1"/>
              <a:t>aliqua</a:t>
            </a:r>
            <a:r>
              <a:rPr lang="pt-BR" sz="3000" dirty="0"/>
              <a:t>. Ac </a:t>
            </a:r>
            <a:r>
              <a:rPr lang="pt-BR" sz="3000" dirty="0" err="1"/>
              <a:t>turpis</a:t>
            </a:r>
            <a:r>
              <a:rPr lang="pt-BR" sz="3000" dirty="0"/>
              <a:t> </a:t>
            </a:r>
            <a:r>
              <a:rPr lang="pt-BR" sz="3000" dirty="0" err="1"/>
              <a:t>egestas</a:t>
            </a:r>
            <a:r>
              <a:rPr lang="pt-BR" sz="3000" dirty="0"/>
              <a:t> </a:t>
            </a:r>
            <a:r>
              <a:rPr lang="pt-BR" sz="3000" dirty="0" err="1"/>
              <a:t>integer</a:t>
            </a:r>
            <a:r>
              <a:rPr lang="pt-BR" sz="3000" dirty="0"/>
              <a:t> </a:t>
            </a:r>
            <a:r>
              <a:rPr lang="pt-BR" sz="3000" dirty="0" err="1"/>
              <a:t>eget</a:t>
            </a:r>
            <a:r>
              <a:rPr lang="pt-BR" sz="3000" dirty="0"/>
              <a:t>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praesent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.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Adipiscing</a:t>
            </a:r>
            <a:r>
              <a:rPr lang="pt-BR" sz="3000" dirty="0"/>
              <a:t> </a:t>
            </a:r>
            <a:r>
              <a:rPr lang="pt-BR" sz="3000" dirty="0" err="1"/>
              <a:t>elit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</a:t>
            </a:r>
            <a:r>
              <a:rPr lang="pt-BR" sz="3000" dirty="0" err="1"/>
              <a:t>habitant</a:t>
            </a:r>
            <a:r>
              <a:rPr lang="pt-BR" sz="3000" dirty="0"/>
              <a:t> </a:t>
            </a:r>
            <a:r>
              <a:rPr lang="pt-BR" sz="3000" dirty="0" err="1"/>
              <a:t>morbi</a:t>
            </a:r>
            <a:r>
              <a:rPr lang="pt-BR" sz="3000" dirty="0"/>
              <a:t> </a:t>
            </a:r>
            <a:r>
              <a:rPr lang="pt-BR" sz="3000" dirty="0" err="1"/>
              <a:t>tristique</a:t>
            </a:r>
            <a:r>
              <a:rPr lang="pt-BR" sz="3000" dirty="0"/>
              <a:t> </a:t>
            </a:r>
            <a:r>
              <a:rPr lang="pt-BR" sz="3000" dirty="0" err="1"/>
              <a:t>senectus</a:t>
            </a:r>
            <a:r>
              <a:rPr lang="pt-BR" sz="3000" dirty="0"/>
              <a:t>. </a:t>
            </a:r>
            <a:r>
              <a:rPr lang="pt-BR" sz="3000" dirty="0" err="1"/>
              <a:t>Molestie</a:t>
            </a:r>
            <a:r>
              <a:rPr lang="pt-BR" sz="3000" dirty="0"/>
              <a:t> </a:t>
            </a:r>
            <a:r>
              <a:rPr lang="pt-BR" sz="3000" dirty="0" err="1"/>
              <a:t>at</a:t>
            </a:r>
            <a:r>
              <a:rPr lang="pt-BR" sz="3000" dirty="0"/>
              <a:t> </a:t>
            </a:r>
            <a:r>
              <a:rPr lang="pt-BR" sz="3000" dirty="0" err="1"/>
              <a:t>elementum</a:t>
            </a:r>
            <a:r>
              <a:rPr lang="pt-BR" sz="3000" dirty="0"/>
              <a:t> eu </a:t>
            </a:r>
            <a:r>
              <a:rPr lang="pt-BR" sz="3000" dirty="0" err="1"/>
              <a:t>facilisis</a:t>
            </a:r>
            <a:r>
              <a:rPr lang="pt-BR" sz="3000" dirty="0"/>
              <a:t>. </a:t>
            </a:r>
            <a:r>
              <a:rPr lang="pt-BR" sz="3000" dirty="0" err="1"/>
              <a:t>Fermentum</a:t>
            </a:r>
            <a:r>
              <a:rPr lang="pt-BR" sz="3000" dirty="0"/>
              <a:t> </a:t>
            </a:r>
            <a:r>
              <a:rPr lang="pt-BR" sz="3000" dirty="0" err="1"/>
              <a:t>odio</a:t>
            </a:r>
            <a:r>
              <a:rPr lang="pt-BR" sz="3000" dirty="0"/>
              <a:t> eu </a:t>
            </a:r>
            <a:r>
              <a:rPr lang="pt-BR" sz="3000" dirty="0" err="1"/>
              <a:t>feugiat</a:t>
            </a:r>
            <a:r>
              <a:rPr lang="pt-BR" sz="3000" dirty="0"/>
              <a:t> </a:t>
            </a:r>
            <a:r>
              <a:rPr lang="pt-BR" sz="3000" dirty="0" err="1"/>
              <a:t>pretium</a:t>
            </a:r>
            <a:r>
              <a:rPr lang="pt-BR" sz="3000" dirty="0"/>
              <a:t>. Sem et </a:t>
            </a:r>
            <a:r>
              <a:rPr lang="pt-BR" sz="3000" dirty="0" err="1"/>
              <a:t>tortor</a:t>
            </a:r>
            <a:r>
              <a:rPr lang="pt-BR" sz="3000" dirty="0"/>
              <a:t> </a:t>
            </a:r>
            <a:r>
              <a:rPr lang="pt-BR" sz="3000" dirty="0" err="1"/>
              <a:t>consequat</a:t>
            </a:r>
            <a:r>
              <a:rPr lang="pt-BR" sz="3000" dirty="0"/>
              <a:t> id porta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venenatis</a:t>
            </a:r>
            <a:r>
              <a:rPr lang="pt-BR" sz="3000" dirty="0"/>
              <a:t> </a:t>
            </a:r>
            <a:r>
              <a:rPr lang="pt-BR" sz="3000" dirty="0" err="1"/>
              <a:t>cras</a:t>
            </a:r>
            <a:r>
              <a:rPr lang="pt-BR" sz="3000" dirty="0"/>
              <a:t>. Et </a:t>
            </a:r>
            <a:r>
              <a:rPr lang="pt-BR" sz="3000" dirty="0" err="1"/>
              <a:t>netus</a:t>
            </a:r>
            <a:r>
              <a:rPr lang="pt-BR" sz="3000" dirty="0"/>
              <a:t> et </a:t>
            </a:r>
            <a:r>
              <a:rPr lang="pt-BR" sz="3000" dirty="0" err="1"/>
              <a:t>malesuada</a:t>
            </a:r>
            <a:r>
              <a:rPr lang="pt-BR" sz="3000" dirty="0"/>
              <a:t> fames ac </a:t>
            </a:r>
            <a:r>
              <a:rPr lang="pt-BR" sz="3000" dirty="0" err="1"/>
              <a:t>turpis</a:t>
            </a:r>
            <a:r>
              <a:rPr lang="pt-BR" sz="3000" dirty="0"/>
              <a:t>.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faucibus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in massa </a:t>
            </a:r>
            <a:r>
              <a:rPr lang="pt-BR" sz="3000" dirty="0" err="1"/>
              <a:t>tempor</a:t>
            </a:r>
            <a:r>
              <a:rPr lang="pt-BR" sz="3000" dirty="0"/>
              <a:t>. Urna </a:t>
            </a:r>
            <a:r>
              <a:rPr lang="pt-BR" sz="3000" dirty="0" err="1"/>
              <a:t>condimentum</a:t>
            </a:r>
            <a:r>
              <a:rPr lang="pt-BR" sz="3000" dirty="0"/>
              <a:t> </a:t>
            </a:r>
            <a:r>
              <a:rPr lang="pt-BR" sz="3000" dirty="0" err="1"/>
              <a:t>mattis</a:t>
            </a:r>
            <a:r>
              <a:rPr lang="pt-BR" sz="3000" dirty="0"/>
              <a:t> </a:t>
            </a:r>
            <a:r>
              <a:rPr lang="pt-BR" sz="3000" dirty="0" err="1"/>
              <a:t>pellentesque</a:t>
            </a:r>
            <a:r>
              <a:rPr lang="pt-BR" sz="3000" dirty="0"/>
              <a:t> id </a:t>
            </a:r>
            <a:r>
              <a:rPr lang="pt-BR" sz="3000" dirty="0" err="1"/>
              <a:t>nibh</a:t>
            </a:r>
            <a:r>
              <a:rPr lang="pt-BR" sz="3000" dirty="0"/>
              <a:t> </a:t>
            </a:r>
            <a:r>
              <a:rPr lang="pt-BR" sz="3000" dirty="0" err="1"/>
              <a:t>tortor</a:t>
            </a:r>
            <a:r>
              <a:rPr lang="pt-BR" sz="3000" dirty="0"/>
              <a:t> id </a:t>
            </a:r>
            <a:r>
              <a:rPr lang="pt-BR" sz="3000" dirty="0" err="1"/>
              <a:t>aliquet</a:t>
            </a:r>
            <a:r>
              <a:rPr lang="pt-BR" sz="3000" dirty="0"/>
              <a:t>.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cursus</a:t>
            </a:r>
            <a:r>
              <a:rPr lang="pt-BR" sz="3000" dirty="0"/>
              <a:t> </a:t>
            </a:r>
            <a:r>
              <a:rPr lang="pt-BR" sz="3000" dirty="0" err="1"/>
              <a:t>sit</a:t>
            </a:r>
            <a:r>
              <a:rPr lang="pt-BR" sz="3000" dirty="0"/>
              <a:t> </a:t>
            </a:r>
            <a:r>
              <a:rPr lang="pt-BR" sz="3000" dirty="0" err="1"/>
              <a:t>amet</a:t>
            </a:r>
            <a:r>
              <a:rPr lang="pt-BR" sz="3000" dirty="0"/>
              <a:t> </a:t>
            </a:r>
            <a:r>
              <a:rPr lang="pt-BR" sz="3000" dirty="0" err="1"/>
              <a:t>dictum</a:t>
            </a:r>
            <a:r>
              <a:rPr lang="pt-BR" sz="3000" dirty="0"/>
              <a:t> sit. </a:t>
            </a:r>
            <a:r>
              <a:rPr lang="pt-BR" sz="3000" dirty="0" err="1"/>
              <a:t>Posuere</a:t>
            </a:r>
            <a:r>
              <a:rPr lang="pt-BR" sz="3000" dirty="0"/>
              <a:t> </a:t>
            </a:r>
            <a:r>
              <a:rPr lang="pt-BR" sz="3000" dirty="0" err="1"/>
              <a:t>sollicitudin</a:t>
            </a:r>
            <a:r>
              <a:rPr lang="pt-BR" sz="3000" dirty="0"/>
              <a:t> </a:t>
            </a:r>
            <a:r>
              <a:rPr lang="pt-BR" sz="3000" dirty="0" err="1"/>
              <a:t>aliquam</a:t>
            </a:r>
            <a:r>
              <a:rPr lang="pt-BR" sz="3000" dirty="0"/>
              <a:t> </a:t>
            </a:r>
            <a:r>
              <a:rPr lang="pt-BR" sz="3000" dirty="0" err="1"/>
              <a:t>ultrices</a:t>
            </a:r>
            <a:r>
              <a:rPr lang="pt-BR" sz="3000" dirty="0"/>
              <a:t> </a:t>
            </a:r>
            <a:r>
              <a:rPr lang="pt-BR" sz="3000" dirty="0" err="1"/>
              <a:t>sagittis</a:t>
            </a:r>
            <a:r>
              <a:rPr lang="pt-BR" sz="3000" dirty="0"/>
              <a:t> </a:t>
            </a:r>
            <a:r>
              <a:rPr lang="pt-BR" sz="3000" dirty="0" err="1"/>
              <a:t>orci</a:t>
            </a:r>
            <a:r>
              <a:rPr lang="pt-BR" sz="3000" dirty="0"/>
              <a:t> a </a:t>
            </a:r>
            <a:r>
              <a:rPr lang="pt-BR" sz="3000" dirty="0" err="1"/>
              <a:t>scelerisque</a:t>
            </a:r>
            <a:r>
              <a:rPr lang="pt-BR" sz="3000" dirty="0"/>
              <a:t> </a:t>
            </a:r>
            <a:r>
              <a:rPr lang="pt-BR" sz="3000" dirty="0" err="1"/>
              <a:t>purus</a:t>
            </a:r>
            <a:r>
              <a:rPr lang="pt-BR" sz="3000" dirty="0"/>
              <a:t> </a:t>
            </a:r>
            <a:r>
              <a:rPr lang="pt-BR" sz="3000" dirty="0" err="1"/>
              <a:t>semper</a:t>
            </a:r>
            <a:r>
              <a:rPr lang="pt-BR" sz="3000" dirty="0"/>
              <a:t>. </a:t>
            </a:r>
            <a:r>
              <a:rPr lang="pt-BR" sz="3000" dirty="0" err="1"/>
              <a:t>Imperdiet</a:t>
            </a:r>
            <a:r>
              <a:rPr lang="pt-BR" sz="3000" dirty="0"/>
              <a:t> massa </a:t>
            </a:r>
            <a:r>
              <a:rPr lang="pt-BR" sz="3000" dirty="0" err="1"/>
              <a:t>tincidunt</a:t>
            </a:r>
            <a:r>
              <a:rPr lang="pt-BR" sz="3000" dirty="0"/>
              <a:t> nunc </a:t>
            </a:r>
            <a:r>
              <a:rPr lang="pt-BR" sz="3000" dirty="0" err="1"/>
              <a:t>pulvinar</a:t>
            </a:r>
            <a:r>
              <a:rPr lang="pt-BR" sz="3000" dirty="0"/>
              <a:t> </a:t>
            </a:r>
            <a:r>
              <a:rPr lang="pt-BR" sz="3000" dirty="0" err="1"/>
              <a:t>sapien</a:t>
            </a:r>
            <a:r>
              <a:rPr lang="pt-BR" sz="3000" dirty="0"/>
              <a:t> et </a:t>
            </a:r>
            <a:r>
              <a:rPr lang="pt-BR" sz="3000" dirty="0" err="1"/>
              <a:t>ligula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Nunc mi ipsum </a:t>
            </a:r>
            <a:r>
              <a:rPr lang="pt-BR" sz="3000" dirty="0" err="1"/>
              <a:t>faucibus</a:t>
            </a:r>
            <a:r>
              <a:rPr lang="pt-BR" sz="3000" dirty="0"/>
              <a:t> vitae </a:t>
            </a:r>
            <a:r>
              <a:rPr lang="pt-BR" sz="3000" dirty="0" err="1"/>
              <a:t>aliquet</a:t>
            </a:r>
            <a:r>
              <a:rPr lang="pt-BR" sz="3000" dirty="0"/>
              <a:t> </a:t>
            </a:r>
            <a:r>
              <a:rPr lang="pt-BR" sz="3000" dirty="0" err="1"/>
              <a:t>nec</a:t>
            </a:r>
            <a:r>
              <a:rPr lang="pt-BR" sz="3000" dirty="0"/>
              <a:t> </a:t>
            </a:r>
            <a:r>
              <a:rPr lang="pt-BR" sz="3000" dirty="0" err="1"/>
              <a:t>ullamcorper</a:t>
            </a:r>
            <a:r>
              <a:rPr lang="pt-BR" sz="3000" dirty="0"/>
              <a:t>. </a:t>
            </a:r>
            <a:endParaRPr lang="pt-BR" sz="3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6F58C62-B5B6-4937-8912-DAE778468805}"/>
              </a:ext>
            </a:extLst>
          </p:cNvPr>
          <p:cNvSpPr/>
          <p:nvPr/>
        </p:nvSpPr>
        <p:spPr>
          <a:xfrm>
            <a:off x="17032485" y="15901541"/>
            <a:ext cx="13875497" cy="60154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Imagem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BB1DFCF-D8AD-438A-8F09-6CBFEEC93490}"/>
              </a:ext>
            </a:extLst>
          </p:cNvPr>
          <p:cNvSpPr txBox="1"/>
          <p:nvPr/>
        </p:nvSpPr>
        <p:spPr>
          <a:xfrm>
            <a:off x="17053962" y="22212700"/>
            <a:ext cx="13832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LEGENDA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LEGENDA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LEGENDA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cs typeface="Arial" panose="020B0604020202020204" pitchFamily="34" charset="0"/>
              </a:rPr>
              <a:t>LEGENDA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LEGENDA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LEGENDA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FONTE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2399288" cy="4053718"/>
          </a:xfrm>
          <a:prstGeom prst="rect">
            <a:avLst/>
          </a:prstGeom>
        </p:spPr>
      </p:pic>
      <p:sp>
        <p:nvSpPr>
          <p:cNvPr id="37" name="Retângulo 36">
            <a:extLst>
              <a:ext uri="{FF2B5EF4-FFF2-40B4-BE49-F238E27FC236}">
                <a16:creationId xmlns:a16="http://schemas.microsoft.com/office/drawing/2014/main" id="{F6F58C62-B5B6-4937-8912-DAE778468805}"/>
              </a:ext>
            </a:extLst>
          </p:cNvPr>
          <p:cNvSpPr/>
          <p:nvPr/>
        </p:nvSpPr>
        <p:spPr>
          <a:xfrm>
            <a:off x="25461539" y="424304"/>
            <a:ext cx="6218105" cy="23894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LOGO DA INSTITUIÇÃO</a:t>
            </a:r>
            <a:endParaRPr lang="pt-BR" sz="5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760319"/>
            <a:ext cx="32399645" cy="113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80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GerontoMeeting">
      <a:majorFont>
        <a:latin typeface="Bahnschrift SemiBold"/>
        <a:ea typeface=""/>
        <a:cs typeface=""/>
      </a:majorFont>
      <a:minorFont>
        <a:latin typeface="Bahnschrift"/>
        <a:ea typeface=""/>
        <a:cs typeface="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6000" b="1" dirty="0" smtClean="0">
            <a:latin typeface="Arial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79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Bahnschrift</vt:lpstr>
      <vt:lpstr>Bahnschrift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alves</dc:creator>
  <cp:lastModifiedBy>Marcelo Masson</cp:lastModifiedBy>
  <cp:revision>28</cp:revision>
  <dcterms:created xsi:type="dcterms:W3CDTF">2018-10-16T03:11:37Z</dcterms:created>
  <dcterms:modified xsi:type="dcterms:W3CDTF">2019-07-28T21:06:51Z</dcterms:modified>
</cp:coreProperties>
</file>