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36000000" cx="32400000"/>
  <p:notesSz cx="6858000" cy="9144000"/>
  <p:embeddedFontLst>
    <p:embeddedFont>
      <p:font typeface="Oswa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swa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886269" y="685800"/>
            <a:ext cx="3086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886269" y="685800"/>
            <a:ext cx="3086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e4f7219ab0_0_6:notes"/>
          <p:cNvSpPr/>
          <p:nvPr>
            <p:ph idx="2" type="sldImg"/>
          </p:nvPr>
        </p:nvSpPr>
        <p:spPr>
          <a:xfrm>
            <a:off x="1886269" y="685800"/>
            <a:ext cx="3086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e4f7219ab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04478" y="5211374"/>
            <a:ext cx="30191100" cy="14366400"/>
          </a:xfrm>
          <a:prstGeom prst="rect">
            <a:avLst/>
          </a:prstGeom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104449" y="19836395"/>
            <a:ext cx="30191100" cy="55476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104449" y="7741907"/>
            <a:ext cx="30191100" cy="13742700"/>
          </a:xfrm>
          <a:prstGeom prst="rect">
            <a:avLst/>
          </a:prstGeom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104449" y="22062817"/>
            <a:ext cx="30191100" cy="91044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 algn="ctr"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 algn="ctr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 algn="ctr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 algn="ctr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 algn="ctr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 algn="ctr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 algn="ctr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 algn="ctr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 algn="ctr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104449" y="15054068"/>
            <a:ext cx="30191100" cy="58920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104449" y="8066317"/>
            <a:ext cx="30191100" cy="239118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104449" y="8066317"/>
            <a:ext cx="14172900" cy="239118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647700" lvl="0" marL="457200">
              <a:spcBef>
                <a:spcPts val="0"/>
              </a:spcBef>
              <a:spcAft>
                <a:spcPts val="0"/>
              </a:spcAft>
              <a:buSzPts val="6600"/>
              <a:buChar char="●"/>
              <a:defRPr sz="6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7122677" y="8066317"/>
            <a:ext cx="14172900" cy="239118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647700" lvl="0" marL="457200">
              <a:spcBef>
                <a:spcPts val="0"/>
              </a:spcBef>
              <a:spcAft>
                <a:spcPts val="0"/>
              </a:spcAft>
              <a:buSzPts val="6600"/>
              <a:buChar char="●"/>
              <a:defRPr sz="6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104449" y="3888714"/>
            <a:ext cx="9949500" cy="5289300"/>
          </a:xfrm>
          <a:prstGeom prst="rect">
            <a:avLst/>
          </a:prstGeom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1pPr>
            <a:lvl2pPr lvl="1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2pPr>
            <a:lvl3pPr lvl="2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3pPr>
            <a:lvl4pPr lvl="3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4pPr>
            <a:lvl5pPr lvl="4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5pPr>
            <a:lvl6pPr lvl="5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6pPr>
            <a:lvl7pPr lvl="6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7pPr>
            <a:lvl8pPr lvl="7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8pPr>
            <a:lvl9pPr lvl="8"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104449" y="9725984"/>
            <a:ext cx="9949500" cy="222531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584200" lvl="0" marL="4572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37106" y="3150656"/>
            <a:ext cx="22563000" cy="286320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1pPr>
            <a:lvl2pPr lvl="1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2pPr>
            <a:lvl3pPr lvl="2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3pPr>
            <a:lvl4pPr lvl="3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4pPr>
            <a:lvl5pPr lvl="4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5pPr>
            <a:lvl6pPr lvl="5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6pPr>
            <a:lvl7pPr lvl="6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7pPr>
            <a:lvl8pPr lvl="7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8pPr>
            <a:lvl9pPr lvl="8"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200000" y="-875"/>
            <a:ext cx="16200000" cy="360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29275" lIns="429275" spcFirstLastPara="1" rIns="429275" wrap="square" tIns="429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40748" y="8631146"/>
            <a:ext cx="14333400" cy="10374900"/>
          </a:xfrm>
          <a:prstGeom prst="rect">
            <a:avLst/>
          </a:prstGeom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40748" y="19619073"/>
            <a:ext cx="14333400" cy="8644500"/>
          </a:xfrm>
          <a:prstGeom prst="rect">
            <a:avLst/>
          </a:prstGeom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502165" y="5067892"/>
            <a:ext cx="13595700" cy="258624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-768350" lvl="0" marL="457200"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104449" y="29610324"/>
            <a:ext cx="21255600" cy="42351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None/>
              <a:defRPr sz="13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04449" y="8066317"/>
            <a:ext cx="301911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500"/>
              <a:buChar char="●"/>
              <a:defRPr sz="8500">
                <a:solidFill>
                  <a:schemeClr val="dk2"/>
                </a:solidFill>
              </a:defRPr>
            </a:lvl1pPr>
            <a:lvl2pPr indent="-6477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○"/>
              <a:defRPr sz="6600">
                <a:solidFill>
                  <a:schemeClr val="dk2"/>
                </a:solidFill>
              </a:defRPr>
            </a:lvl2pPr>
            <a:lvl3pPr indent="-6477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■"/>
              <a:defRPr sz="6600">
                <a:solidFill>
                  <a:schemeClr val="dk2"/>
                </a:solidFill>
              </a:defRPr>
            </a:lvl3pPr>
            <a:lvl4pPr indent="-6477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●"/>
              <a:defRPr sz="6600">
                <a:solidFill>
                  <a:schemeClr val="dk2"/>
                </a:solidFill>
              </a:defRPr>
            </a:lvl4pPr>
            <a:lvl5pPr indent="-6477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○"/>
              <a:defRPr sz="6600">
                <a:solidFill>
                  <a:schemeClr val="dk2"/>
                </a:solidFill>
              </a:defRPr>
            </a:lvl5pPr>
            <a:lvl6pPr indent="-6477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■"/>
              <a:defRPr sz="6600">
                <a:solidFill>
                  <a:schemeClr val="dk2"/>
                </a:solidFill>
              </a:defRPr>
            </a:lvl6pPr>
            <a:lvl7pPr indent="-6477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●"/>
              <a:defRPr sz="6600">
                <a:solidFill>
                  <a:schemeClr val="dk2"/>
                </a:solidFill>
              </a:defRPr>
            </a:lvl7pPr>
            <a:lvl8pPr indent="-6477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○"/>
              <a:defRPr sz="6600">
                <a:solidFill>
                  <a:schemeClr val="dk2"/>
                </a:solidFill>
              </a:defRPr>
            </a:lvl8pPr>
            <a:lvl9pPr indent="-6477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Char char="■"/>
              <a:defRPr sz="6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 algn="r">
              <a:buNone/>
              <a:defRPr sz="4700">
                <a:solidFill>
                  <a:schemeClr val="dk2"/>
                </a:solidFill>
              </a:defRPr>
            </a:lvl1pPr>
            <a:lvl2pPr lvl="1" algn="r">
              <a:buNone/>
              <a:defRPr sz="4700">
                <a:solidFill>
                  <a:schemeClr val="dk2"/>
                </a:solidFill>
              </a:defRPr>
            </a:lvl2pPr>
            <a:lvl3pPr lvl="2" algn="r">
              <a:buNone/>
              <a:defRPr sz="4700">
                <a:solidFill>
                  <a:schemeClr val="dk2"/>
                </a:solidFill>
              </a:defRPr>
            </a:lvl3pPr>
            <a:lvl4pPr lvl="3" algn="r">
              <a:buNone/>
              <a:defRPr sz="4700">
                <a:solidFill>
                  <a:schemeClr val="dk2"/>
                </a:solidFill>
              </a:defRPr>
            </a:lvl4pPr>
            <a:lvl5pPr lvl="4" algn="r">
              <a:buNone/>
              <a:defRPr sz="4700">
                <a:solidFill>
                  <a:schemeClr val="dk2"/>
                </a:solidFill>
              </a:defRPr>
            </a:lvl5pPr>
            <a:lvl6pPr lvl="5" algn="r">
              <a:buNone/>
              <a:defRPr sz="4700">
                <a:solidFill>
                  <a:schemeClr val="dk2"/>
                </a:solidFill>
              </a:defRPr>
            </a:lvl6pPr>
            <a:lvl7pPr lvl="6" algn="r">
              <a:buNone/>
              <a:defRPr sz="4700">
                <a:solidFill>
                  <a:schemeClr val="dk2"/>
                </a:solidFill>
              </a:defRPr>
            </a:lvl7pPr>
            <a:lvl8pPr lvl="7" algn="r">
              <a:buNone/>
              <a:defRPr sz="4700">
                <a:solidFill>
                  <a:schemeClr val="dk2"/>
                </a:solidFill>
              </a:defRPr>
            </a:lvl8pPr>
            <a:lvl9pPr lvl="8" algn="r">
              <a:buNone/>
              <a:defRPr sz="47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9483" l="0" r="0" t="31552"/>
          <a:stretch/>
        </p:blipFill>
        <p:spPr>
          <a:xfrm>
            <a:off x="23607050" y="489675"/>
            <a:ext cx="7688501" cy="32259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3867975"/>
            <a:ext cx="32400000" cy="368700"/>
          </a:xfrm>
          <a:prstGeom prst="rect">
            <a:avLst/>
          </a:prstGeom>
          <a:solidFill>
            <a:srgbClr val="DDB47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675" y="719338"/>
            <a:ext cx="2354292" cy="249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83775" y="898036"/>
            <a:ext cx="6365425" cy="21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587150" y="7380754"/>
            <a:ext cx="29225700" cy="24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/>
              <a:t>Nome do autor e coautores</a:t>
            </a:r>
            <a:br>
              <a:rPr b="1" lang="pt-BR" sz="6000"/>
            </a:br>
            <a:endParaRPr b="1"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Palavras-chave: xxxxx, xxxxx, xxxxx, xxxxx, xxxxx (min. 3 e no máx. 5)</a:t>
            </a:r>
            <a:endParaRPr sz="6000"/>
          </a:p>
        </p:txBody>
      </p:sp>
      <p:sp>
        <p:nvSpPr>
          <p:cNvPr id="59" name="Google Shape;59;p13"/>
          <p:cNvSpPr txBox="1"/>
          <p:nvPr/>
        </p:nvSpPr>
        <p:spPr>
          <a:xfrm>
            <a:off x="1739550" y="4713738"/>
            <a:ext cx="29225700" cy="32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0"/>
              <a:t>TÍTULO DO TRABALHO</a:t>
            </a:r>
            <a:br>
              <a:rPr lang="pt-BR" sz="8000"/>
            </a:br>
            <a:r>
              <a:rPr lang="pt-BR" sz="8000"/>
              <a:t>(MÁX. 16 PALAVRAS EM MAIÚSCULO)</a:t>
            </a:r>
            <a:endParaRPr sz="8000"/>
          </a:p>
        </p:txBody>
      </p:sp>
      <p:sp>
        <p:nvSpPr>
          <p:cNvPr id="60" name="Google Shape;60;p13"/>
          <p:cNvSpPr txBox="1"/>
          <p:nvPr>
            <p:ph idx="4294967295" type="title"/>
          </p:nvPr>
        </p:nvSpPr>
        <p:spPr>
          <a:xfrm>
            <a:off x="797675" y="10429125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INTRODUÇÃO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1" name="Google Shape;61;p13"/>
          <p:cNvSpPr txBox="1"/>
          <p:nvPr>
            <p:ph idx="4294967295" type="title"/>
          </p:nvPr>
        </p:nvSpPr>
        <p:spPr>
          <a:xfrm>
            <a:off x="797675" y="20257125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OBJETIVO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797675" y="12402000"/>
            <a:ext cx="14937600" cy="78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 xxxxxxxxxx x xxxxxxxxxx xx xxxxxxxxxx x xxxxxxxxxxx xxxxxxxxxx x xxxxxxx xxxxx </a:t>
            </a:r>
            <a:r>
              <a:rPr lang="pt-BR" sz="6000">
                <a:solidFill>
                  <a:schemeClr val="dk1"/>
                </a:solidFill>
              </a:rPr>
              <a:t>xxxxxxxxx x xxxxx xxxx xxxxxxxxxx x xxxxxxxxxxx xxxxx xxxxxxxx xxx xxxxxxxxx</a:t>
            </a:r>
            <a:endParaRPr sz="6000"/>
          </a:p>
        </p:txBody>
      </p:sp>
      <p:sp>
        <p:nvSpPr>
          <p:cNvPr id="63" name="Google Shape;63;p13"/>
          <p:cNvSpPr txBox="1"/>
          <p:nvPr/>
        </p:nvSpPr>
        <p:spPr>
          <a:xfrm>
            <a:off x="797675" y="22294950"/>
            <a:ext cx="14937600" cy="43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xxxxxxxxxxx</a:t>
            </a:r>
            <a:endParaRPr sz="6000"/>
          </a:p>
        </p:txBody>
      </p:sp>
      <p:sp>
        <p:nvSpPr>
          <p:cNvPr id="64" name="Google Shape;64;p13"/>
          <p:cNvSpPr txBox="1"/>
          <p:nvPr>
            <p:ph idx="4294967295" type="title"/>
          </p:nvPr>
        </p:nvSpPr>
        <p:spPr>
          <a:xfrm>
            <a:off x="797688" y="26604450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MÉTODO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97700" y="28642275"/>
            <a:ext cx="14937600" cy="6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xxxxxxxxxxx </a:t>
            </a:r>
            <a:r>
              <a:rPr lang="pt-BR" sz="6000">
                <a:solidFill>
                  <a:schemeClr val="dk1"/>
                </a:solidFill>
              </a:rPr>
              <a:t>xxxxxxx xxx x xxxxxxxx xxxxxx xxxxxx xx  xxxxxxxxxxx xx xxxxxxxxxxxxx xxxxxxxxxxx xxxxxxx xxx x xxxxxxxx xxxxxx xxxxxx xxxx</a:t>
            </a:r>
            <a:endParaRPr sz="6000"/>
          </a:p>
        </p:txBody>
      </p:sp>
      <p:sp>
        <p:nvSpPr>
          <p:cNvPr id="66" name="Google Shape;66;p13"/>
          <p:cNvSpPr txBox="1"/>
          <p:nvPr>
            <p:ph idx="4294967295" type="title"/>
          </p:nvPr>
        </p:nvSpPr>
        <p:spPr>
          <a:xfrm>
            <a:off x="16357925" y="10429125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RESULTADOS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7" name="Google Shape;67;p13"/>
          <p:cNvSpPr txBox="1"/>
          <p:nvPr>
            <p:ph idx="4294967295" type="title"/>
          </p:nvPr>
        </p:nvSpPr>
        <p:spPr>
          <a:xfrm>
            <a:off x="16357925" y="20257125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CONCLUSÃO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6357925" y="12402000"/>
            <a:ext cx="14937600" cy="78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 xxxxxxxxxx x xxxxxxxxxx xx xxxxxxxxxx x xxxxxxxxxxx xxxxxxxxxx x xxxxxxx xxxxx </a:t>
            </a:r>
            <a:r>
              <a:rPr lang="pt-BR" sz="6000">
                <a:solidFill>
                  <a:schemeClr val="dk1"/>
                </a:solidFill>
              </a:rPr>
              <a:t>xxxxxxxxx x xxxxx xxxx xxxxxxxxxx x xxxxxxxxxxx xxxxx xxxxxxxx xxx xxxxxxxxx</a:t>
            </a:r>
            <a:endParaRPr sz="6000"/>
          </a:p>
        </p:txBody>
      </p:sp>
      <p:sp>
        <p:nvSpPr>
          <p:cNvPr id="69" name="Google Shape;69;p13"/>
          <p:cNvSpPr txBox="1"/>
          <p:nvPr/>
        </p:nvSpPr>
        <p:spPr>
          <a:xfrm>
            <a:off x="16357925" y="22294950"/>
            <a:ext cx="14937600" cy="67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xxxxxxxxxxx </a:t>
            </a:r>
            <a:r>
              <a:rPr lang="pt-BR" sz="6000">
                <a:solidFill>
                  <a:schemeClr val="dk1"/>
                </a:solidFill>
              </a:rPr>
              <a:t>xxxxxxx xxx x xxxxxxxx xxxxxx xxxxxx xx  xxxxxxxxxxx xx xxxxxxxxxxxxx xxxxxxxxxxx xxxxxxx xxx x xxxxxxxx xxxxxx xxxxxx xxxx</a:t>
            </a:r>
            <a:endParaRPr sz="6000"/>
          </a:p>
        </p:txBody>
      </p:sp>
      <p:sp>
        <p:nvSpPr>
          <p:cNvPr id="70" name="Google Shape;70;p13"/>
          <p:cNvSpPr txBox="1"/>
          <p:nvPr>
            <p:ph idx="4294967295" type="title"/>
          </p:nvPr>
        </p:nvSpPr>
        <p:spPr>
          <a:xfrm>
            <a:off x="16357913" y="29328000"/>
            <a:ext cx="14937600" cy="15723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chemeClr val="lt1"/>
                </a:solidFill>
              </a:rPr>
              <a:t>REFERÊNCIAS</a:t>
            </a:r>
            <a:endParaRPr b="1" sz="60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6357925" y="31365825"/>
            <a:ext cx="14937600" cy="43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xxxxxxxxx x xxxxx xxxx xxxxxxxxxx x xxxxxxxxxxx xxxxx xxxxxxxx xxx xx xxxxxxx xxx x xxxxxxxx xxxxxx xxxxxx xx  xxxxxxxxxxx xx xxxxxxxxxxxxx xxxxxxxxxxx</a:t>
            </a:r>
            <a:endParaRPr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/>
          <p:nvPr/>
        </p:nvSpPr>
        <p:spPr>
          <a:xfrm>
            <a:off x="3873938" y="2577963"/>
            <a:ext cx="25290000" cy="2970000"/>
          </a:xfrm>
          <a:prstGeom prst="rect">
            <a:avLst/>
          </a:prstGeom>
          <a:solidFill>
            <a:srgbClr val="DDB47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 txBox="1"/>
          <p:nvPr>
            <p:ph type="title"/>
          </p:nvPr>
        </p:nvSpPr>
        <p:spPr>
          <a:xfrm>
            <a:off x="3236063" y="2030763"/>
            <a:ext cx="25445700" cy="3060000"/>
          </a:xfrm>
          <a:prstGeom prst="rect">
            <a:avLst/>
          </a:prstGeom>
          <a:solidFill>
            <a:srgbClr val="668248"/>
          </a:solidFill>
        </p:spPr>
        <p:txBody>
          <a:bodyPr anchorCtr="0" anchor="ctr" bIns="429275" lIns="429275" spcFirstLastPara="1" rIns="429275" wrap="square" tIns="429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chemeClr val="lt1"/>
                </a:solidFill>
              </a:rPr>
              <a:t>SUGESTÕES DE LOGOTIPOS</a:t>
            </a:r>
            <a:endParaRPr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71087" y="28337365"/>
            <a:ext cx="5775630" cy="5631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86413" y="23717547"/>
            <a:ext cx="11944985" cy="353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628142" y="18518223"/>
            <a:ext cx="10661514" cy="353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 rotWithShape="1">
          <a:blip r:embed="rId6">
            <a:alphaModFix/>
          </a:blip>
          <a:srcRect b="29483" l="0" r="0" t="31552"/>
          <a:stretch/>
        </p:blipFill>
        <p:spPr>
          <a:xfrm>
            <a:off x="9679188" y="12886348"/>
            <a:ext cx="13422699" cy="5631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071092" y="6764183"/>
            <a:ext cx="5775624" cy="6122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