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5b08699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5b08699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5b086993b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5b086993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5b086993b_2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5b086993b_2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e5b086993b_2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e5b086993b_2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5b086993b_2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5b086993b_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5b086993b_2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5b086993b_2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5b086993b_2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e5b086993b_2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77901e356423236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77901e356423236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1693812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TÍTULO DO TRABALHO</a:t>
            </a:r>
            <a:endParaRPr sz="3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(MÁX. 16 PALAVRAS EM MAIÚSCULO)</a:t>
            </a:r>
            <a:endParaRPr sz="3500"/>
          </a:p>
        </p:txBody>
      </p:sp>
      <p:sp>
        <p:nvSpPr>
          <p:cNvPr id="55" name="Google Shape;55;p13"/>
          <p:cNvSpPr txBox="1"/>
          <p:nvPr/>
        </p:nvSpPr>
        <p:spPr>
          <a:xfrm>
            <a:off x="0" y="3148627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Nome do autor e coautores</a:t>
            </a:r>
            <a:endParaRPr b="1" sz="2400"/>
          </a:p>
        </p:txBody>
      </p:sp>
      <p:sp>
        <p:nvSpPr>
          <p:cNvPr id="56" name="Google Shape;56;p13"/>
          <p:cNvSpPr/>
          <p:nvPr/>
        </p:nvSpPr>
        <p:spPr>
          <a:xfrm>
            <a:off x="-1" y="884275"/>
            <a:ext cx="9144000" cy="199200"/>
          </a:xfrm>
          <a:prstGeom prst="rect">
            <a:avLst/>
          </a:prstGeom>
          <a:solidFill>
            <a:srgbClr val="DDB4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29483" l="0" r="0" t="31552"/>
          <a:stretch/>
        </p:blipFill>
        <p:spPr>
          <a:xfrm>
            <a:off x="6977600" y="39075"/>
            <a:ext cx="1954176" cy="81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750" y="100425"/>
            <a:ext cx="605124" cy="641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3773" y="174850"/>
            <a:ext cx="1484774" cy="4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329400" y="3833950"/>
            <a:ext cx="8485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Palavras-chave: xxxxx, xxxxx, xxxxx, xxxxx, xxxxx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(min. 3 e no máx. 5)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417725" y="986125"/>
            <a:ext cx="8308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xxxxxxxxxxxxxxxxxxxxxxxxxxxxxxxxxxxxxxxxxxxxxxxxxxxxxxxxxxxxxxxxxxxxxxxxxxxxxxxxxxxxxxxxxxxxxxxxxxxxxxxxxxxxxxxxxxxxxxxxxxxxxxxxxxxxxxxxxxxxxxxxxxxxxxxxxxxxxxxxxxxxxxxxxxxxxx</a:t>
            </a:r>
            <a:br>
              <a:rPr lang="pt-BR" sz="2200"/>
            </a:b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400"/>
          </a:p>
        </p:txBody>
      </p:sp>
      <p:sp>
        <p:nvSpPr>
          <p:cNvPr id="66" name="Google Shape;66;p14"/>
          <p:cNvSpPr/>
          <p:nvPr/>
        </p:nvSpPr>
        <p:spPr>
          <a:xfrm>
            <a:off x="-25" y="354900"/>
            <a:ext cx="9144000" cy="4392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379175" y="297450"/>
            <a:ext cx="249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</a:rPr>
              <a:t>INTRODUÇÃO</a:t>
            </a:r>
            <a:endParaRPr b="1"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-25" y="354900"/>
            <a:ext cx="9144000" cy="4392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379175" y="297450"/>
            <a:ext cx="249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</a:rPr>
              <a:t>OBJETIVO</a:t>
            </a:r>
            <a:endParaRPr b="1" sz="2400">
              <a:solidFill>
                <a:schemeClr val="lt1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17725" y="986125"/>
            <a:ext cx="8308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xxxxxxxxxxxxxxxxxxxxxxxxxxxxxxxxxxxxxxxxxxxxxxxxxxxxxxxxxxxxxxxxxxxxxxxxxxxxxxxxxxxxxxxxxxxxxxxxxxxxxxxxxxxxxxxxxxxxxxxxxxxxxxxxxxxxxxxxxxxxxxxxxxxxxxxxxxxxxxxxxxxxxxxxxxxxxx</a:t>
            </a:r>
            <a:br>
              <a:rPr lang="pt-BR" sz="2200"/>
            </a:b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-25" y="354900"/>
            <a:ext cx="9144000" cy="4392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379175" y="297450"/>
            <a:ext cx="249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</a:rPr>
              <a:t>MÉTODO</a:t>
            </a:r>
            <a:endParaRPr b="1" sz="2400">
              <a:solidFill>
                <a:schemeClr val="lt1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417725" y="986125"/>
            <a:ext cx="8308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xxxxxxxxxxxxxxxxxxxxxxxxxxxxxxxxxxxxxxxxxxxxxxxxxxxxxxxxxxxxxxxxxxxxxxxxxxxxxxxxxxxxxxxxxxxxxxxxxxxxxxxxxxxxxxxxxxxxxxxxxxxxxxxxxxxxxxxxxxxxxxxxxxxxxxxxxxxxxxxxxxxxxxxxxxxxxx</a:t>
            </a:r>
            <a:br>
              <a:rPr lang="pt-BR" sz="2200"/>
            </a:b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-25" y="354900"/>
            <a:ext cx="9144000" cy="4392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379175" y="297450"/>
            <a:ext cx="249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</a:rPr>
              <a:t>RESULTADOS</a:t>
            </a:r>
            <a:endParaRPr b="1" sz="2400">
              <a:solidFill>
                <a:schemeClr val="lt1"/>
              </a:solidFill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417725" y="986125"/>
            <a:ext cx="8308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xxxxxxxxxxxxxxxxxxxxxxxxxxxxxxxxxxxxxxxxxxxxxxxxxxxxxxxxxxxxxxxxxxxxxxxxxxxxxxxxxxxxxxxxxxxxxxxxxxxxxxxxxxxxxxxxxxxxxxxxxxxxxxxxxxxxxxxxxxxxxxxxxxxxxxxxxxxxxxxxxxxxxxxxxxxxxx</a:t>
            </a:r>
            <a:br>
              <a:rPr lang="pt-BR" sz="2200"/>
            </a:b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-25" y="354900"/>
            <a:ext cx="9144000" cy="4392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/>
        </p:nvSpPr>
        <p:spPr>
          <a:xfrm>
            <a:off x="379175" y="297450"/>
            <a:ext cx="249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</a:rPr>
              <a:t>CONCLUSÃO</a:t>
            </a:r>
            <a:endParaRPr b="1" sz="2400">
              <a:solidFill>
                <a:schemeClr val="lt1"/>
              </a:solidFill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417725" y="986125"/>
            <a:ext cx="8308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xxxxxxxxxxxxxxxxxxxxxxxxxxxxxxxxxxxxxxxxxxxxxxxxxxxxxxxxxxxxxxxxxxxxxxxxxxxxxxxxxxxxxxxxxxxxxxxxxxxxxxxxxxxxxxxxxxxxxxxxxxxxxxxxxxxxxxxxxxxxxxxxxxxxxxxxxxxxxxxxxxxxxxxxxxxxxx</a:t>
            </a:r>
            <a:br>
              <a:rPr lang="pt-BR" sz="2200"/>
            </a:b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/>
          <p:nvPr/>
        </p:nvSpPr>
        <p:spPr>
          <a:xfrm>
            <a:off x="-25" y="354900"/>
            <a:ext cx="9144000" cy="4392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379175" y="297450"/>
            <a:ext cx="249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</a:rPr>
              <a:t>REFERÊNCIAS</a:t>
            </a:r>
            <a:endParaRPr b="1" sz="2400">
              <a:solidFill>
                <a:schemeClr val="lt1"/>
              </a:solidFill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417725" y="986125"/>
            <a:ext cx="8308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xxxxxxxxxxxxxxxxxxxxxxxxxxxxxxxxxxxxxxxxxxxxxxxxxxxxxxxxxxxxxxxxxxxxxxxxxxxxxxxxxxxxxxxxxxxxxxxxxxxxxxxxxxxxxxxxxxxxxxxxxxxxxxxxxxxxxxxxxxxxxxxxxxxxxxxxxxxxxxxxxxxxxxxxxxxxxx</a:t>
            </a:r>
            <a:br>
              <a:rPr lang="pt-BR" sz="2200"/>
            </a:b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xxxxxxxxxxxxxxxxxxxxxxxxxxxxxxxxxxxxxxxxxxxxxxxxxxxxxxxxxxxxxxxxxxxxxxxxxxxxxxxxxxxxxxxxxxxxxxxxxxxxxxxxxxxxxxxxxxxxxxxxxxxxxxxxxxxxxxxxxxxxxxxxxxxxxxxxxxxxxxxxxxxxxxxxxxxxxx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/>
          <p:nvPr/>
        </p:nvSpPr>
        <p:spPr>
          <a:xfrm>
            <a:off x="1354700" y="548750"/>
            <a:ext cx="7014300" cy="1079400"/>
          </a:xfrm>
          <a:prstGeom prst="rect">
            <a:avLst/>
          </a:prstGeom>
          <a:solidFill>
            <a:srgbClr val="DDB4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 flipH="1">
            <a:off x="1020750" y="385364"/>
            <a:ext cx="7131300" cy="1079400"/>
          </a:xfrm>
          <a:prstGeom prst="rect">
            <a:avLst/>
          </a:prstGeom>
          <a:solidFill>
            <a:srgbClr val="668248"/>
          </a:solidFill>
          <a:ln>
            <a:noFill/>
          </a:ln>
        </p:spPr>
        <p:txBody>
          <a:bodyPr anchorCtr="0" anchor="ctr" bIns="429275" lIns="429275" spcFirstLastPara="1" rIns="429275" wrap="square" tIns="42927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3100">
                <a:solidFill>
                  <a:srgbClr val="FFFFFF"/>
                </a:solidFill>
              </a:rPr>
              <a:t>SUGESTÕES DE LOGOTIPOS</a:t>
            </a:r>
            <a:endParaRPr b="1" sz="131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5575" y="1745662"/>
            <a:ext cx="1365534" cy="1447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 rotWithShape="1">
          <a:blip r:embed="rId4">
            <a:alphaModFix/>
          </a:blip>
          <a:srcRect b="29483" l="0" r="0" t="31552"/>
          <a:stretch/>
        </p:blipFill>
        <p:spPr>
          <a:xfrm>
            <a:off x="4114841" y="1822275"/>
            <a:ext cx="4571999" cy="191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9497" y="3934720"/>
            <a:ext cx="2481812" cy="8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06315" y="3934725"/>
            <a:ext cx="2780525" cy="8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1150" y="3310656"/>
            <a:ext cx="1484425" cy="1447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