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</p:sldIdLst>
  <p:sldSz cy="5143500" cx="9144000"/>
  <p:notesSz cx="6858000" cy="9144000"/>
  <p:embeddedFontLst>
    <p:embeddedFont>
      <p:font typeface="Oswald"/>
      <p:regular r:id="rId14"/>
      <p:bold r:id="rId15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Oswald-bold.fntdata"/><Relationship Id="rId14" Type="http://schemas.openxmlformats.org/officeDocument/2006/relationships/font" Target="fonts/Oswald-regular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1e5b086993b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1e5b086993b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g1e5b086993b_0_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Google Shape;63;g1e5b086993b_0_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1e5b086993b_2_1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1e5b086993b_2_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g1e5b086993b_2_2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Google Shape;77;g1e5b086993b_2_2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g1e5b086993b_2_2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Google Shape;84;g1e5b086993b_2_2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g1e5b086993b_2_3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1" name="Google Shape;91;g1e5b086993b_2_3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g1e5b086993b_2_4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8" name="Google Shape;98;g1e5b086993b_2_4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g477901e356423236_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5" name="Google Shape;105;g477901e356423236_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5.png"/><Relationship Id="rId4" Type="http://schemas.openxmlformats.org/officeDocument/2006/relationships/image" Target="../media/image2.png"/><Relationship Id="rId5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2.png"/><Relationship Id="rId4" Type="http://schemas.openxmlformats.org/officeDocument/2006/relationships/image" Target="../media/image5.png"/><Relationship Id="rId5" Type="http://schemas.openxmlformats.org/officeDocument/2006/relationships/image" Target="../media/image1.png"/><Relationship Id="rId6" Type="http://schemas.openxmlformats.org/officeDocument/2006/relationships/image" Target="../media/image3.png"/><Relationship Id="rId7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/>
        </p:nvSpPr>
        <p:spPr>
          <a:xfrm>
            <a:off x="0" y="1693812"/>
            <a:ext cx="9144000" cy="1262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3500"/>
              <a:t>TÍTULO DO TRABALHO</a:t>
            </a:r>
            <a:endParaRPr sz="35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3500"/>
              <a:t>(MÁX. 16 PALAVRAS EM MAIÚSCULO)</a:t>
            </a:r>
            <a:endParaRPr sz="3500"/>
          </a:p>
        </p:txBody>
      </p:sp>
      <p:sp>
        <p:nvSpPr>
          <p:cNvPr id="55" name="Google Shape;55;p13"/>
          <p:cNvSpPr txBox="1"/>
          <p:nvPr/>
        </p:nvSpPr>
        <p:spPr>
          <a:xfrm>
            <a:off x="0" y="3148627"/>
            <a:ext cx="9144000" cy="554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2400"/>
              <a:t>Nome do autor e coautores</a:t>
            </a:r>
            <a:endParaRPr b="1" sz="2400"/>
          </a:p>
        </p:txBody>
      </p:sp>
      <p:sp>
        <p:nvSpPr>
          <p:cNvPr id="56" name="Google Shape;56;p13"/>
          <p:cNvSpPr/>
          <p:nvPr/>
        </p:nvSpPr>
        <p:spPr>
          <a:xfrm>
            <a:off x="-1" y="884275"/>
            <a:ext cx="9144000" cy="199200"/>
          </a:xfrm>
          <a:prstGeom prst="rect">
            <a:avLst/>
          </a:prstGeom>
          <a:solidFill>
            <a:srgbClr val="DDB47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57" name="Google Shape;57;p13"/>
          <p:cNvPicPr preferRelativeResize="0"/>
          <p:nvPr/>
        </p:nvPicPr>
        <p:blipFill rotWithShape="1">
          <a:blip r:embed="rId3">
            <a:alphaModFix/>
          </a:blip>
          <a:srcRect b="29483" l="0" r="0" t="31552"/>
          <a:stretch/>
        </p:blipFill>
        <p:spPr>
          <a:xfrm>
            <a:off x="6977600" y="39075"/>
            <a:ext cx="1954176" cy="819925"/>
          </a:xfrm>
          <a:prstGeom prst="rect">
            <a:avLst/>
          </a:prstGeom>
          <a:noFill/>
          <a:ln>
            <a:noFill/>
          </a:ln>
        </p:spPr>
      </p:pic>
      <p:pic>
        <p:nvPicPr>
          <p:cNvPr id="58" name="Google Shape;58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01750" y="100425"/>
            <a:ext cx="605124" cy="641451"/>
          </a:xfrm>
          <a:prstGeom prst="rect">
            <a:avLst/>
          </a:prstGeom>
          <a:noFill/>
          <a:ln>
            <a:noFill/>
          </a:ln>
        </p:spPr>
      </p:pic>
      <p:pic>
        <p:nvPicPr>
          <p:cNvPr id="59" name="Google Shape;59;p13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1153773" y="174850"/>
            <a:ext cx="1484774" cy="492600"/>
          </a:xfrm>
          <a:prstGeom prst="rect">
            <a:avLst/>
          </a:prstGeom>
          <a:noFill/>
          <a:ln>
            <a:noFill/>
          </a:ln>
        </p:spPr>
      </p:pic>
      <p:sp>
        <p:nvSpPr>
          <p:cNvPr id="60" name="Google Shape;60;p13"/>
          <p:cNvSpPr txBox="1"/>
          <p:nvPr/>
        </p:nvSpPr>
        <p:spPr>
          <a:xfrm>
            <a:off x="329400" y="3833950"/>
            <a:ext cx="8485200" cy="923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400"/>
              <a:t>Palavras-chave: xxxxx, xxxxx, xxxxx, xxxxx, xxxxx</a:t>
            </a:r>
            <a:endParaRPr sz="24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400"/>
              <a:t>(min. 3 e no máx. 5)</a:t>
            </a:r>
            <a:endParaRPr sz="24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4"/>
          <p:cNvSpPr txBox="1"/>
          <p:nvPr/>
        </p:nvSpPr>
        <p:spPr>
          <a:xfrm>
            <a:off x="417725" y="986125"/>
            <a:ext cx="8308500" cy="3940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200"/>
              <a:t>xxxxxxxxxxxxxxxxxxxxxxxxxxxxxxxxxxxxxxxxxxxxxxxxxxxxxxxxxxxxxxxxxxxxxxxxxxxxxxxxxxxxxxxxxxxxxxxxxxxxxxxxxxxxxxxxxxxxxxxxxxxxxxxxxxxxxxxxxxxxxxxxxxxxxxxxxxxxxxxxxxxxxxxxxxxxxx</a:t>
            </a:r>
            <a:br>
              <a:rPr lang="pt-BR" sz="2200"/>
            </a:br>
            <a:endParaRPr sz="2400">
              <a:solidFill>
                <a:schemeClr val="dk1"/>
              </a:solidFill>
            </a:endParaRPr>
          </a:p>
          <a:p>
            <a:pPr indent="0" lvl="0" mar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200">
                <a:solidFill>
                  <a:schemeClr val="dk1"/>
                </a:solidFill>
              </a:rPr>
              <a:t>xxxxxxxxxxxxxxxxxxxxxxxxxxxxxxxxxxxxxxxxxxxxxxxxxxxxxxxxxxxxxxxxxxxxxxxxxxxxxxxxxxxxxxxxxxxxxxxxxxxxxxxxxxxxxxxxxxxxxxxxxxxxxxxxxxxxxxxxxxxxxxxxxxxxxxxxxxxxxxxxxxxxxxxxxxxxxx</a:t>
            </a:r>
            <a:endParaRPr sz="2200">
              <a:solidFill>
                <a:schemeClr val="dk1"/>
              </a:solidFill>
            </a:endParaRPr>
          </a:p>
          <a:p>
            <a:pPr indent="0" lvl="0" marL="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2200">
              <a:solidFill>
                <a:schemeClr val="dk1"/>
              </a:solidFill>
            </a:endParaRPr>
          </a:p>
          <a:p>
            <a:pPr indent="0" lvl="0" mar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200">
                <a:solidFill>
                  <a:schemeClr val="dk1"/>
                </a:solidFill>
              </a:rPr>
              <a:t>xxxxxxxxxxxxxxxxxxxxxxxxxxxxxxxxxxxxxxxxxxxxxxxxxxxxxxxxxxxxxxxxxxxxxxxxxxxxxxxxxxxxxxxxxxxxxxxxxxxxxxxxxxxxxxxxxxxxxxxxxxxxxxxxxxxxxxxxxxxxxxxxxxxxxxxxxxxxxxxxxxxxxxxxxxxxxx</a:t>
            </a:r>
            <a:endParaRPr sz="2400"/>
          </a:p>
        </p:txBody>
      </p:sp>
      <p:sp>
        <p:nvSpPr>
          <p:cNvPr id="66" name="Google Shape;66;p14"/>
          <p:cNvSpPr/>
          <p:nvPr/>
        </p:nvSpPr>
        <p:spPr>
          <a:xfrm>
            <a:off x="-25" y="354900"/>
            <a:ext cx="9144000" cy="439200"/>
          </a:xfrm>
          <a:prstGeom prst="rect">
            <a:avLst/>
          </a:prstGeom>
          <a:solidFill>
            <a:srgbClr val="668248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7" name="Google Shape;67;p14"/>
          <p:cNvSpPr txBox="1"/>
          <p:nvPr/>
        </p:nvSpPr>
        <p:spPr>
          <a:xfrm>
            <a:off x="379175" y="297450"/>
            <a:ext cx="2496600" cy="554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2400">
                <a:solidFill>
                  <a:schemeClr val="lt1"/>
                </a:solidFill>
              </a:rPr>
              <a:t>INTRODUÇÃO</a:t>
            </a:r>
            <a:endParaRPr b="1" sz="2400">
              <a:solidFill>
                <a:schemeClr val="lt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5"/>
          <p:cNvSpPr/>
          <p:nvPr/>
        </p:nvSpPr>
        <p:spPr>
          <a:xfrm>
            <a:off x="-25" y="354900"/>
            <a:ext cx="9144000" cy="439200"/>
          </a:xfrm>
          <a:prstGeom prst="rect">
            <a:avLst/>
          </a:prstGeom>
          <a:solidFill>
            <a:srgbClr val="668248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3" name="Google Shape;73;p15"/>
          <p:cNvSpPr txBox="1"/>
          <p:nvPr/>
        </p:nvSpPr>
        <p:spPr>
          <a:xfrm>
            <a:off x="379175" y="297450"/>
            <a:ext cx="2496600" cy="554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2400">
                <a:solidFill>
                  <a:schemeClr val="lt1"/>
                </a:solidFill>
              </a:rPr>
              <a:t>OBJETIVO</a:t>
            </a:r>
            <a:endParaRPr b="1" sz="2400">
              <a:solidFill>
                <a:schemeClr val="lt1"/>
              </a:solidFill>
            </a:endParaRPr>
          </a:p>
        </p:txBody>
      </p:sp>
      <p:sp>
        <p:nvSpPr>
          <p:cNvPr id="74" name="Google Shape;74;p15"/>
          <p:cNvSpPr txBox="1"/>
          <p:nvPr/>
        </p:nvSpPr>
        <p:spPr>
          <a:xfrm>
            <a:off x="417725" y="986125"/>
            <a:ext cx="8308500" cy="3940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200"/>
              <a:t>xxxxxxxxxxxxxxxxxxxxxxxxxxxxxxxxxxxxxxxxxxxxxxxxxxxxxxxxxxxxxxxxxxxxxxxxxxxxxxxxxxxxxxxxxxxxxxxxxxxxxxxxxxxxxxxxxxxxxxxxxxxxxxxxxxxxxxxxxxxxxxxxxxxxxxxxxxxxxxxxxxxxxxxxxxxxxx</a:t>
            </a:r>
            <a:br>
              <a:rPr lang="pt-BR" sz="2200"/>
            </a:br>
            <a:endParaRPr sz="2400">
              <a:solidFill>
                <a:schemeClr val="dk1"/>
              </a:solidFill>
            </a:endParaRPr>
          </a:p>
          <a:p>
            <a:pPr indent="0" lvl="0" mar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200">
                <a:solidFill>
                  <a:schemeClr val="dk1"/>
                </a:solidFill>
              </a:rPr>
              <a:t>xxxxxxxxxxxxxxxxxxxxxxxxxxxxxxxxxxxxxxxxxxxxxxxxxxxxxxxxxxxxxxxxxxxxxxxxxxxxxxxxxxxxxxxxxxxxxxxxxxxxxxxxxxxxxxxxxxxxxxxxxxxxxxxxxxxxxxxxxxxxxxxxxxxxxxxxxxxxxxxxxxxxxxxxxxxxxx</a:t>
            </a:r>
            <a:endParaRPr sz="2200">
              <a:solidFill>
                <a:schemeClr val="dk1"/>
              </a:solidFill>
            </a:endParaRPr>
          </a:p>
          <a:p>
            <a:pPr indent="0" lvl="0" mar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200">
              <a:solidFill>
                <a:schemeClr val="dk1"/>
              </a:solidFill>
            </a:endParaRPr>
          </a:p>
          <a:p>
            <a:pPr indent="0" lvl="0" mar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200">
                <a:solidFill>
                  <a:schemeClr val="dk1"/>
                </a:solidFill>
              </a:rPr>
              <a:t>xxxxxxxxxxxxxxxxxxxxxxxxxxxxxxxxxxxxxxxxxxxxxxxxxxxxxxxxxxxxxxxxxxxxxxxxxxxxxxxxxxxxxxxxxxxxxxxxxxxxxxxxxxxxxxxxxxxxxxxxxxxxxxxxxxxxxxxxxxxxxxxxxxxxxxxxxxxxxxxxxxxxxxxxxxxxxx</a:t>
            </a:r>
            <a:endParaRPr sz="24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6"/>
          <p:cNvSpPr/>
          <p:nvPr/>
        </p:nvSpPr>
        <p:spPr>
          <a:xfrm>
            <a:off x="-25" y="354900"/>
            <a:ext cx="9144000" cy="439200"/>
          </a:xfrm>
          <a:prstGeom prst="rect">
            <a:avLst/>
          </a:prstGeom>
          <a:solidFill>
            <a:srgbClr val="668248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0" name="Google Shape;80;p16"/>
          <p:cNvSpPr txBox="1"/>
          <p:nvPr/>
        </p:nvSpPr>
        <p:spPr>
          <a:xfrm>
            <a:off x="379175" y="297450"/>
            <a:ext cx="2496600" cy="554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2400">
                <a:solidFill>
                  <a:schemeClr val="lt1"/>
                </a:solidFill>
              </a:rPr>
              <a:t>MÉTODO</a:t>
            </a:r>
            <a:endParaRPr b="1" sz="2400">
              <a:solidFill>
                <a:schemeClr val="lt1"/>
              </a:solidFill>
            </a:endParaRPr>
          </a:p>
        </p:txBody>
      </p:sp>
      <p:sp>
        <p:nvSpPr>
          <p:cNvPr id="81" name="Google Shape;81;p16"/>
          <p:cNvSpPr txBox="1"/>
          <p:nvPr/>
        </p:nvSpPr>
        <p:spPr>
          <a:xfrm>
            <a:off x="417725" y="986125"/>
            <a:ext cx="8308500" cy="3940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200"/>
              <a:t>xxxxxxxxxxxxxxxxxxxxxxxxxxxxxxxxxxxxxxxxxxxxxxxxxxxxxxxxxxxxxxxxxxxxxxxxxxxxxxxxxxxxxxxxxxxxxxxxxxxxxxxxxxxxxxxxxxxxxxxxxxxxxxxxxxxxxxxxxxxxxxxxxxxxxxxxxxxxxxxxxxxxxxxxxxxxxx</a:t>
            </a:r>
            <a:br>
              <a:rPr lang="pt-BR" sz="2200"/>
            </a:br>
            <a:endParaRPr sz="2400">
              <a:solidFill>
                <a:schemeClr val="dk1"/>
              </a:solidFill>
            </a:endParaRPr>
          </a:p>
          <a:p>
            <a:pPr indent="0" lvl="0" mar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200">
                <a:solidFill>
                  <a:schemeClr val="dk1"/>
                </a:solidFill>
              </a:rPr>
              <a:t>xxxxxxxxxxxxxxxxxxxxxxxxxxxxxxxxxxxxxxxxxxxxxxxxxxxxxxxxxxxxxxxxxxxxxxxxxxxxxxxxxxxxxxxxxxxxxxxxxxxxxxxxxxxxxxxxxxxxxxxxxxxxxxxxxxxxxxxxxxxxxxxxxxxxxxxxxxxxxxxxxxxxxxxxxxxxxx</a:t>
            </a:r>
            <a:endParaRPr sz="2200">
              <a:solidFill>
                <a:schemeClr val="dk1"/>
              </a:solidFill>
            </a:endParaRPr>
          </a:p>
          <a:p>
            <a:pPr indent="0" lvl="0" mar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200">
              <a:solidFill>
                <a:schemeClr val="dk1"/>
              </a:solidFill>
            </a:endParaRPr>
          </a:p>
          <a:p>
            <a:pPr indent="0" lvl="0" mar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200">
                <a:solidFill>
                  <a:schemeClr val="dk1"/>
                </a:solidFill>
              </a:rPr>
              <a:t>xxxxxxxxxxxxxxxxxxxxxxxxxxxxxxxxxxxxxxxxxxxxxxxxxxxxxxxxxxxxxxxxxxxxxxxxxxxxxxxxxxxxxxxxxxxxxxxxxxxxxxxxxxxxxxxxxxxxxxxxxxxxxxxxxxxxxxxxxxxxxxxxxxxxxxxxxxxxxxxxxxxxxxxxxxxxxx</a:t>
            </a:r>
            <a:endParaRPr sz="24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7"/>
          <p:cNvSpPr/>
          <p:nvPr/>
        </p:nvSpPr>
        <p:spPr>
          <a:xfrm>
            <a:off x="-25" y="354900"/>
            <a:ext cx="9144000" cy="439200"/>
          </a:xfrm>
          <a:prstGeom prst="rect">
            <a:avLst/>
          </a:prstGeom>
          <a:solidFill>
            <a:srgbClr val="668248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7" name="Google Shape;87;p17"/>
          <p:cNvSpPr txBox="1"/>
          <p:nvPr/>
        </p:nvSpPr>
        <p:spPr>
          <a:xfrm>
            <a:off x="379175" y="297450"/>
            <a:ext cx="2496600" cy="554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2400">
                <a:solidFill>
                  <a:schemeClr val="lt1"/>
                </a:solidFill>
              </a:rPr>
              <a:t>RESULTADOS</a:t>
            </a:r>
            <a:endParaRPr b="1" sz="2400">
              <a:solidFill>
                <a:schemeClr val="lt1"/>
              </a:solidFill>
            </a:endParaRPr>
          </a:p>
        </p:txBody>
      </p:sp>
      <p:sp>
        <p:nvSpPr>
          <p:cNvPr id="88" name="Google Shape;88;p17"/>
          <p:cNvSpPr txBox="1"/>
          <p:nvPr/>
        </p:nvSpPr>
        <p:spPr>
          <a:xfrm>
            <a:off x="417725" y="986125"/>
            <a:ext cx="8308500" cy="3940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200"/>
              <a:t>xxxxxxxxxxxxxxxxxxxxxxxxxxxxxxxxxxxxxxxxxxxxxxxxxxxxxxxxxxxxxxxxxxxxxxxxxxxxxxxxxxxxxxxxxxxxxxxxxxxxxxxxxxxxxxxxxxxxxxxxxxxxxxxxxxxxxxxxxxxxxxxxxxxxxxxxxxxxxxxxxxxxxxxxxxxxxx</a:t>
            </a:r>
            <a:br>
              <a:rPr lang="pt-BR" sz="2200"/>
            </a:br>
            <a:endParaRPr sz="2400">
              <a:solidFill>
                <a:schemeClr val="dk1"/>
              </a:solidFill>
            </a:endParaRPr>
          </a:p>
          <a:p>
            <a:pPr indent="0" lvl="0" mar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200">
                <a:solidFill>
                  <a:schemeClr val="dk1"/>
                </a:solidFill>
              </a:rPr>
              <a:t>xxxxxxxxxxxxxxxxxxxxxxxxxxxxxxxxxxxxxxxxxxxxxxxxxxxxxxxxxxxxxxxxxxxxxxxxxxxxxxxxxxxxxxxxxxxxxxxxxxxxxxxxxxxxxxxxxxxxxxxxxxxxxxxxxxxxxxxxxxxxxxxxxxxxxxxxxxxxxxxxxxxxxxxxxxxxxx</a:t>
            </a:r>
            <a:endParaRPr sz="2200">
              <a:solidFill>
                <a:schemeClr val="dk1"/>
              </a:solidFill>
            </a:endParaRPr>
          </a:p>
          <a:p>
            <a:pPr indent="0" lvl="0" mar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200">
              <a:solidFill>
                <a:schemeClr val="dk1"/>
              </a:solidFill>
            </a:endParaRPr>
          </a:p>
          <a:p>
            <a:pPr indent="0" lvl="0" mar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200">
                <a:solidFill>
                  <a:schemeClr val="dk1"/>
                </a:solidFill>
              </a:rPr>
              <a:t>xxxxxxxxxxxxxxxxxxxxxxxxxxxxxxxxxxxxxxxxxxxxxxxxxxxxxxxxxxxxxxxxxxxxxxxxxxxxxxxxxxxxxxxxxxxxxxxxxxxxxxxxxxxxxxxxxxxxxxxxxxxxxxxxxxxxxxxxxxxxxxxxxxxxxxxxxxxxxxxxxxxxxxxxxxxxxx</a:t>
            </a:r>
            <a:endParaRPr sz="24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8"/>
          <p:cNvSpPr/>
          <p:nvPr/>
        </p:nvSpPr>
        <p:spPr>
          <a:xfrm>
            <a:off x="-25" y="354900"/>
            <a:ext cx="9144000" cy="439200"/>
          </a:xfrm>
          <a:prstGeom prst="rect">
            <a:avLst/>
          </a:prstGeom>
          <a:solidFill>
            <a:srgbClr val="668248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4" name="Google Shape;94;p18"/>
          <p:cNvSpPr txBox="1"/>
          <p:nvPr/>
        </p:nvSpPr>
        <p:spPr>
          <a:xfrm>
            <a:off x="379175" y="297450"/>
            <a:ext cx="2496600" cy="554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2400">
                <a:solidFill>
                  <a:schemeClr val="lt1"/>
                </a:solidFill>
              </a:rPr>
              <a:t>CONCLUSÃO</a:t>
            </a:r>
            <a:endParaRPr b="1" sz="2400">
              <a:solidFill>
                <a:schemeClr val="lt1"/>
              </a:solidFill>
            </a:endParaRPr>
          </a:p>
        </p:txBody>
      </p:sp>
      <p:sp>
        <p:nvSpPr>
          <p:cNvPr id="95" name="Google Shape;95;p18"/>
          <p:cNvSpPr txBox="1"/>
          <p:nvPr/>
        </p:nvSpPr>
        <p:spPr>
          <a:xfrm>
            <a:off x="417725" y="986125"/>
            <a:ext cx="8308500" cy="3940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200"/>
              <a:t>xxxxxxxxxxxxxxxxxxxxxxxxxxxxxxxxxxxxxxxxxxxxxxxxxxxxxxxxxxxxxxxxxxxxxxxxxxxxxxxxxxxxxxxxxxxxxxxxxxxxxxxxxxxxxxxxxxxxxxxxxxxxxxxxxxxxxxxxxxxxxxxxxxxxxxxxxxxxxxxxxxxxxxxxxxxxxx</a:t>
            </a:r>
            <a:br>
              <a:rPr lang="pt-BR" sz="2200"/>
            </a:br>
            <a:endParaRPr sz="2400">
              <a:solidFill>
                <a:schemeClr val="dk1"/>
              </a:solidFill>
            </a:endParaRPr>
          </a:p>
          <a:p>
            <a:pPr indent="0" lvl="0" mar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200">
                <a:solidFill>
                  <a:schemeClr val="dk1"/>
                </a:solidFill>
              </a:rPr>
              <a:t>xxxxxxxxxxxxxxxxxxxxxxxxxxxxxxxxxxxxxxxxxxxxxxxxxxxxxxxxxxxxxxxxxxxxxxxxxxxxxxxxxxxxxxxxxxxxxxxxxxxxxxxxxxxxxxxxxxxxxxxxxxxxxxxxxxxxxxxxxxxxxxxxxxxxxxxxxxxxxxxxxxxxxxxxxxxxxx</a:t>
            </a:r>
            <a:endParaRPr sz="2200">
              <a:solidFill>
                <a:schemeClr val="dk1"/>
              </a:solidFill>
            </a:endParaRPr>
          </a:p>
          <a:p>
            <a:pPr indent="0" lvl="0" mar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200">
              <a:solidFill>
                <a:schemeClr val="dk1"/>
              </a:solidFill>
            </a:endParaRPr>
          </a:p>
          <a:p>
            <a:pPr indent="0" lvl="0" mar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200">
                <a:solidFill>
                  <a:schemeClr val="dk1"/>
                </a:solidFill>
              </a:rPr>
              <a:t>xxxxxxxxxxxxxxxxxxxxxxxxxxxxxxxxxxxxxxxxxxxxxxxxxxxxxxxxxxxxxxxxxxxxxxxxxxxxxxxxxxxxxxxxxxxxxxxxxxxxxxxxxxxxxxxxxxxxxxxxxxxxxxxxxxxxxxxxxxxxxxxxxxxxxxxxxxxxxxxxxxxxxxxxxxxxxx</a:t>
            </a:r>
            <a:endParaRPr sz="24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19"/>
          <p:cNvSpPr/>
          <p:nvPr/>
        </p:nvSpPr>
        <p:spPr>
          <a:xfrm>
            <a:off x="-25" y="354900"/>
            <a:ext cx="9144000" cy="439200"/>
          </a:xfrm>
          <a:prstGeom prst="rect">
            <a:avLst/>
          </a:prstGeom>
          <a:solidFill>
            <a:srgbClr val="668248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1" name="Google Shape;101;p19"/>
          <p:cNvSpPr txBox="1"/>
          <p:nvPr/>
        </p:nvSpPr>
        <p:spPr>
          <a:xfrm>
            <a:off x="379175" y="297450"/>
            <a:ext cx="2496600" cy="554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2400">
                <a:solidFill>
                  <a:schemeClr val="lt1"/>
                </a:solidFill>
              </a:rPr>
              <a:t>REFERÊNCIAS</a:t>
            </a:r>
            <a:endParaRPr b="1" sz="2400">
              <a:solidFill>
                <a:schemeClr val="lt1"/>
              </a:solidFill>
            </a:endParaRPr>
          </a:p>
        </p:txBody>
      </p:sp>
      <p:sp>
        <p:nvSpPr>
          <p:cNvPr id="102" name="Google Shape;102;p19"/>
          <p:cNvSpPr txBox="1"/>
          <p:nvPr/>
        </p:nvSpPr>
        <p:spPr>
          <a:xfrm>
            <a:off x="417725" y="986125"/>
            <a:ext cx="8308500" cy="3940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200"/>
              <a:t>xxxxxxxxxxxxxxxxxxxxxxxxxxxxxxxxxxxxxxxxxxxxxxxxxxxxxxxxxxxxxxxxxxxxxxxxxxxxxxxxxxxxxxxxxxxxxxxxxxxxxxxxxxxxxxxxxxxxxxxxxxxxxxxxxxxxxxxxxxxxxxxxxxxxxxxxxxxxxxxxxxxxxxxxxxxxxx</a:t>
            </a:r>
            <a:br>
              <a:rPr lang="pt-BR" sz="2200"/>
            </a:br>
            <a:endParaRPr sz="2400">
              <a:solidFill>
                <a:schemeClr val="dk1"/>
              </a:solidFill>
            </a:endParaRPr>
          </a:p>
          <a:p>
            <a:pPr indent="0" lvl="0" mar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200">
                <a:solidFill>
                  <a:schemeClr val="dk1"/>
                </a:solidFill>
              </a:rPr>
              <a:t>xxxxxxxxxxxxxxxxxxxxxxxxxxxxxxxxxxxxxxxxxxxxxxxxxxxxxxxxxxxxxxxxxxxxxxxxxxxxxxxxxxxxxxxxxxxxxxxxxxxxxxxxxxxxxxxxxxxxxxxxxxxxxxxxxxxxxxxxxxxxxxxxxxxxxxxxxxxxxxxxxxxxxxxxxxxxxx</a:t>
            </a:r>
            <a:endParaRPr sz="2200">
              <a:solidFill>
                <a:schemeClr val="dk1"/>
              </a:solidFill>
            </a:endParaRPr>
          </a:p>
          <a:p>
            <a:pPr indent="0" lvl="0" mar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200">
              <a:solidFill>
                <a:schemeClr val="dk1"/>
              </a:solidFill>
            </a:endParaRPr>
          </a:p>
          <a:p>
            <a:pPr indent="0" lvl="0" mar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200">
                <a:solidFill>
                  <a:schemeClr val="dk1"/>
                </a:solidFill>
              </a:rPr>
              <a:t>xxxxxxxxxxxxxxxxxxxxxxxxxxxxxxxxxxxxxxxxxxxxxxxxxxxxxxxxxxxxxxxxxxxxxxxxxxxxxxxxxxxxxxxxxxxxxxxxxxxxxxxxxxxxxxxxxxxxxxxxxxxxxxxxxxxxxxxxxxxxxxxxxxxxxxxxxxxxxxxxxxxxxxxxxxxxxx</a:t>
            </a:r>
            <a:endParaRPr sz="24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20"/>
          <p:cNvSpPr/>
          <p:nvPr/>
        </p:nvSpPr>
        <p:spPr>
          <a:xfrm>
            <a:off x="1354700" y="548750"/>
            <a:ext cx="7014300" cy="1079400"/>
          </a:xfrm>
          <a:prstGeom prst="rect">
            <a:avLst/>
          </a:prstGeom>
          <a:solidFill>
            <a:srgbClr val="DDB47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8" name="Google Shape;108;p20"/>
          <p:cNvSpPr txBox="1"/>
          <p:nvPr/>
        </p:nvSpPr>
        <p:spPr>
          <a:xfrm flipH="1">
            <a:off x="1020750" y="385364"/>
            <a:ext cx="7131300" cy="1079400"/>
          </a:xfrm>
          <a:prstGeom prst="rect">
            <a:avLst/>
          </a:prstGeom>
          <a:solidFill>
            <a:srgbClr val="668248"/>
          </a:solidFill>
          <a:ln>
            <a:noFill/>
          </a:ln>
        </p:spPr>
        <p:txBody>
          <a:bodyPr anchorCtr="0" anchor="ctr" bIns="429275" lIns="429275" spcFirstLastPara="1" rIns="429275" wrap="square" tIns="429275">
            <a:normAutofit fontScale="25000" lnSpcReduction="2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13100">
                <a:solidFill>
                  <a:srgbClr val="FFFFFF"/>
                </a:solidFill>
              </a:rPr>
              <a:t>SUGESTÕES DE LOGOTIPOS</a:t>
            </a:r>
            <a:endParaRPr b="1" sz="13100">
              <a:solidFill>
                <a:srgbClr val="FFFFFF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  <p:pic>
        <p:nvPicPr>
          <p:cNvPr id="109" name="Google Shape;109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125575" y="1745662"/>
            <a:ext cx="1365534" cy="1447476"/>
          </a:xfrm>
          <a:prstGeom prst="rect">
            <a:avLst/>
          </a:prstGeom>
          <a:noFill/>
          <a:ln>
            <a:noFill/>
          </a:ln>
        </p:spPr>
      </p:pic>
      <p:pic>
        <p:nvPicPr>
          <p:cNvPr id="110" name="Google Shape;110;p20"/>
          <p:cNvPicPr preferRelativeResize="0"/>
          <p:nvPr/>
        </p:nvPicPr>
        <p:blipFill rotWithShape="1">
          <a:blip r:embed="rId4">
            <a:alphaModFix/>
          </a:blip>
          <a:srcRect b="29483" l="0" r="0" t="31552"/>
          <a:stretch/>
        </p:blipFill>
        <p:spPr>
          <a:xfrm>
            <a:off x="4114841" y="1822275"/>
            <a:ext cx="4571999" cy="191832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1" name="Google Shape;111;p20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2909497" y="3934720"/>
            <a:ext cx="2481812" cy="823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2" name="Google Shape;112;p20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5906315" y="3934725"/>
            <a:ext cx="2780525" cy="823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3" name="Google Shape;113;p20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641150" y="3310656"/>
            <a:ext cx="1484425" cy="144746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